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0.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8.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9.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30.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70"/>
  </p:notesMasterIdLst>
  <p:handoutMasterIdLst>
    <p:handoutMasterId r:id="rId71"/>
  </p:handoutMasterIdLst>
  <p:sldIdLst>
    <p:sldId id="517" r:id="rId6"/>
    <p:sldId id="482" r:id="rId7"/>
    <p:sldId id="506" r:id="rId8"/>
    <p:sldId id="399" r:id="rId9"/>
    <p:sldId id="400" r:id="rId10"/>
    <p:sldId id="401" r:id="rId11"/>
    <p:sldId id="403" r:id="rId12"/>
    <p:sldId id="405" r:id="rId13"/>
    <p:sldId id="407" r:id="rId14"/>
    <p:sldId id="408" r:id="rId15"/>
    <p:sldId id="414" r:id="rId16"/>
    <p:sldId id="415" r:id="rId17"/>
    <p:sldId id="416" r:id="rId18"/>
    <p:sldId id="417" r:id="rId19"/>
    <p:sldId id="421" r:id="rId20"/>
    <p:sldId id="418" r:id="rId21"/>
    <p:sldId id="422" r:id="rId22"/>
    <p:sldId id="425" r:id="rId23"/>
    <p:sldId id="423" r:id="rId24"/>
    <p:sldId id="427" r:id="rId25"/>
    <p:sldId id="428" r:id="rId26"/>
    <p:sldId id="429" r:id="rId27"/>
    <p:sldId id="431" r:id="rId28"/>
    <p:sldId id="434" r:id="rId29"/>
    <p:sldId id="436" r:id="rId30"/>
    <p:sldId id="437" r:id="rId31"/>
    <p:sldId id="439" r:id="rId32"/>
    <p:sldId id="448" r:id="rId33"/>
    <p:sldId id="449" r:id="rId34"/>
    <p:sldId id="450" r:id="rId35"/>
    <p:sldId id="451" r:id="rId36"/>
    <p:sldId id="453" r:id="rId37"/>
    <p:sldId id="454" r:id="rId38"/>
    <p:sldId id="509" r:id="rId39"/>
    <p:sldId id="456" r:id="rId40"/>
    <p:sldId id="457" r:id="rId41"/>
    <p:sldId id="458" r:id="rId42"/>
    <p:sldId id="507" r:id="rId43"/>
    <p:sldId id="508" r:id="rId44"/>
    <p:sldId id="510" r:id="rId45"/>
    <p:sldId id="529" r:id="rId46"/>
    <p:sldId id="518" r:id="rId47"/>
    <p:sldId id="520" r:id="rId48"/>
    <p:sldId id="519" r:id="rId49"/>
    <p:sldId id="530" r:id="rId50"/>
    <p:sldId id="521" r:id="rId51"/>
    <p:sldId id="460" r:id="rId52"/>
    <p:sldId id="461" r:id="rId53"/>
    <p:sldId id="522" r:id="rId54"/>
    <p:sldId id="523" r:id="rId55"/>
    <p:sldId id="524" r:id="rId56"/>
    <p:sldId id="462" r:id="rId57"/>
    <p:sldId id="525" r:id="rId58"/>
    <p:sldId id="463" r:id="rId59"/>
    <p:sldId id="528" r:id="rId60"/>
    <p:sldId id="511" r:id="rId61"/>
    <p:sldId id="515" r:id="rId62"/>
    <p:sldId id="516" r:id="rId63"/>
    <p:sldId id="465" r:id="rId64"/>
    <p:sldId id="513" r:id="rId65"/>
    <p:sldId id="466" r:id="rId66"/>
    <p:sldId id="467" r:id="rId67"/>
    <p:sldId id="469" r:id="rId68"/>
    <p:sldId id="470" r:id="rId69"/>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Calibri" pitchFamily="34" charset="0"/>
        <a:ea typeface="+mn-ea"/>
        <a:cs typeface="Arial" charset="0"/>
      </a:defRPr>
    </a:lvl1pPr>
    <a:lvl2pPr marL="457200" algn="l" defTabSz="457200" rtl="0" fontAlgn="base">
      <a:spcBef>
        <a:spcPct val="0"/>
      </a:spcBef>
      <a:spcAft>
        <a:spcPct val="0"/>
      </a:spcAft>
      <a:defRPr kern="1200">
        <a:solidFill>
          <a:schemeClr val="tx1"/>
        </a:solidFill>
        <a:latin typeface="Calibri" pitchFamily="34" charset="0"/>
        <a:ea typeface="+mn-ea"/>
        <a:cs typeface="Arial" charset="0"/>
      </a:defRPr>
    </a:lvl2pPr>
    <a:lvl3pPr marL="914400" algn="l" defTabSz="457200" rtl="0" fontAlgn="base">
      <a:spcBef>
        <a:spcPct val="0"/>
      </a:spcBef>
      <a:spcAft>
        <a:spcPct val="0"/>
      </a:spcAft>
      <a:defRPr kern="1200">
        <a:solidFill>
          <a:schemeClr val="tx1"/>
        </a:solidFill>
        <a:latin typeface="Calibri" pitchFamily="34" charset="0"/>
        <a:ea typeface="+mn-ea"/>
        <a:cs typeface="Arial" charset="0"/>
      </a:defRPr>
    </a:lvl3pPr>
    <a:lvl4pPr marL="1371600" algn="l" defTabSz="457200" rtl="0" fontAlgn="base">
      <a:spcBef>
        <a:spcPct val="0"/>
      </a:spcBef>
      <a:spcAft>
        <a:spcPct val="0"/>
      </a:spcAft>
      <a:defRPr kern="1200">
        <a:solidFill>
          <a:schemeClr val="tx1"/>
        </a:solidFill>
        <a:latin typeface="Calibri" pitchFamily="34" charset="0"/>
        <a:ea typeface="+mn-ea"/>
        <a:cs typeface="Arial" charset="0"/>
      </a:defRPr>
    </a:lvl4pPr>
    <a:lvl5pPr marL="1828800" algn="l" defTabSz="457200"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C94E"/>
    <a:srgbClr val="96BC5A"/>
    <a:srgbClr val="90B957"/>
    <a:srgbClr val="94C055"/>
    <a:srgbClr val="8FC854"/>
    <a:srgbClr val="80B24C"/>
    <a:srgbClr val="8FBD56"/>
    <a:srgbClr val="91C7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7211" autoAdjust="0"/>
  </p:normalViewPr>
  <p:slideViewPr>
    <p:cSldViewPr snapToObjects="1">
      <p:cViewPr>
        <p:scale>
          <a:sx n="108" d="100"/>
          <a:sy n="108" d="100"/>
        </p:scale>
        <p:origin x="-1704"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0" d="100"/>
        <a:sy n="110" d="100"/>
      </p:scale>
      <p:origin x="0" y="14844"/>
    </p:cViewPr>
  </p:sorterViewPr>
  <p:notesViewPr>
    <p:cSldViewPr snapToObjects="1">
      <p:cViewPr>
        <p:scale>
          <a:sx n="100" d="100"/>
          <a:sy n="100" d="100"/>
        </p:scale>
        <p:origin x="-1842"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 Type="http://schemas.openxmlformats.org/officeDocument/2006/relationships/slide" Target="slides/slide2.xml"/><Relationship Id="rId71"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9FA4D5-9A0F-45E1-A505-62E180786CEF}" type="doc">
      <dgm:prSet loTypeId="urn:microsoft.com/office/officeart/2005/8/layout/chevron1" loCatId="process" qsTypeId="urn:microsoft.com/office/officeart/2005/8/quickstyle/simple1" qsCatId="simple" csTypeId="urn:microsoft.com/office/officeart/2005/8/colors/accent1_2" csCatId="accent1" phldr="1"/>
      <dgm:spPr/>
    </dgm:pt>
    <dgm:pt modelId="{1327324F-7B82-44CC-A141-4605D5DEB3F6}">
      <dgm:prSet phldrT="[Text]"/>
      <dgm:spPr/>
      <dgm:t>
        <a:bodyPr/>
        <a:lstStyle/>
        <a:p>
          <a:r>
            <a:rPr lang="en-US" dirty="0" smtClean="0">
              <a:latin typeface="Arial" panose="020B0604020202020204" pitchFamily="34" charset="0"/>
              <a:cs typeface="Arial" panose="020B0604020202020204" pitchFamily="34" charset="0"/>
            </a:rPr>
            <a:t>Student has never borrowed before</a:t>
          </a:r>
          <a:endParaRPr lang="en-US" dirty="0">
            <a:latin typeface="Arial" panose="020B0604020202020204" pitchFamily="34" charset="0"/>
            <a:cs typeface="Arial" panose="020B0604020202020204" pitchFamily="34" charset="0"/>
          </a:endParaRPr>
        </a:p>
      </dgm:t>
    </dgm:pt>
    <dgm:pt modelId="{A9B17F78-BBAF-49F0-8170-A2C0BB0A0B13}" type="parTrans" cxnId="{BCDDDA12-088C-465E-9E58-3DC1787EE22D}">
      <dgm:prSet/>
      <dgm:spPr/>
      <dgm:t>
        <a:bodyPr/>
        <a:lstStyle/>
        <a:p>
          <a:endParaRPr lang="en-US"/>
        </a:p>
      </dgm:t>
    </dgm:pt>
    <dgm:pt modelId="{21DFC83C-48FD-40C2-9A01-850AD7FA3AD3}" type="sibTrans" cxnId="{BCDDDA12-088C-465E-9E58-3DC1787EE22D}">
      <dgm:prSet/>
      <dgm:spPr/>
      <dgm:t>
        <a:bodyPr/>
        <a:lstStyle/>
        <a:p>
          <a:endParaRPr lang="en-US"/>
        </a:p>
      </dgm:t>
    </dgm:pt>
    <dgm:pt modelId="{90E9807E-23EE-495D-86BD-3FD4EC8D4030}">
      <dgm:prSet phldrT="[Text]"/>
      <dgm:spPr/>
      <dgm:t>
        <a:bodyPr/>
        <a:lstStyle/>
        <a:p>
          <a:r>
            <a:rPr lang="en-US" dirty="0" smtClean="0">
              <a:latin typeface="Arial" panose="020B0604020202020204" pitchFamily="34" charset="0"/>
              <a:cs typeface="Arial" panose="020B0604020202020204" pitchFamily="34" charset="0"/>
            </a:rPr>
            <a:t>Student enrolls in August 2013</a:t>
          </a:r>
          <a:endParaRPr lang="en-US" dirty="0">
            <a:latin typeface="Arial" panose="020B0604020202020204" pitchFamily="34" charset="0"/>
            <a:cs typeface="Arial" panose="020B0604020202020204" pitchFamily="34" charset="0"/>
          </a:endParaRPr>
        </a:p>
      </dgm:t>
    </dgm:pt>
    <dgm:pt modelId="{65105CDA-B114-4255-B5CF-2F9229D99796}" type="parTrans" cxnId="{31CB7373-7604-4644-9893-15A8E2F625BD}">
      <dgm:prSet/>
      <dgm:spPr/>
      <dgm:t>
        <a:bodyPr/>
        <a:lstStyle/>
        <a:p>
          <a:endParaRPr lang="en-US"/>
        </a:p>
      </dgm:t>
    </dgm:pt>
    <dgm:pt modelId="{B19A2D00-68D5-419D-BBCF-D91E51829815}" type="sibTrans" cxnId="{31CB7373-7604-4644-9893-15A8E2F625BD}">
      <dgm:prSet/>
      <dgm:spPr/>
      <dgm:t>
        <a:bodyPr/>
        <a:lstStyle/>
        <a:p>
          <a:endParaRPr lang="en-US"/>
        </a:p>
      </dgm:t>
    </dgm:pt>
    <dgm:pt modelId="{8C9A2623-1558-4D98-9D0A-0533C81515F8}">
      <dgm:prSet phldrT="[Text]"/>
      <dgm:spPr/>
      <dgm:t>
        <a:bodyPr/>
        <a:lstStyle/>
        <a:p>
          <a:r>
            <a:rPr lang="en-US" dirty="0" smtClean="0">
              <a:latin typeface="Arial" panose="020B0604020202020204" pitchFamily="34" charset="0"/>
              <a:cs typeface="Arial" panose="020B0604020202020204" pitchFamily="34" charset="0"/>
            </a:rPr>
            <a:t>Student receives a Direct Loan</a:t>
          </a:r>
          <a:endParaRPr lang="en-US" dirty="0">
            <a:latin typeface="Arial" panose="020B0604020202020204" pitchFamily="34" charset="0"/>
            <a:cs typeface="Arial" panose="020B0604020202020204" pitchFamily="34" charset="0"/>
          </a:endParaRPr>
        </a:p>
      </dgm:t>
    </dgm:pt>
    <dgm:pt modelId="{58D0FCFB-407F-4CC2-996A-5DB072113B2F}" type="parTrans" cxnId="{455010E1-2995-4631-95DA-A9F06BA81F6E}">
      <dgm:prSet/>
      <dgm:spPr/>
      <dgm:t>
        <a:bodyPr/>
        <a:lstStyle/>
        <a:p>
          <a:endParaRPr lang="en-US"/>
        </a:p>
      </dgm:t>
    </dgm:pt>
    <dgm:pt modelId="{A878C1DD-BBFF-4C24-873A-F86A9757C35D}" type="sibTrans" cxnId="{455010E1-2995-4631-95DA-A9F06BA81F6E}">
      <dgm:prSet/>
      <dgm:spPr/>
      <dgm:t>
        <a:bodyPr/>
        <a:lstStyle/>
        <a:p>
          <a:endParaRPr lang="en-US"/>
        </a:p>
      </dgm:t>
    </dgm:pt>
    <dgm:pt modelId="{0DDE2CBD-1D8F-4456-8763-6DFDABFB2174}">
      <dgm:prSet phldrT="[Text]"/>
      <dgm:spPr>
        <a:solidFill>
          <a:schemeClr val="accent3"/>
        </a:solidFill>
      </dgm:spPr>
      <dgm:t>
        <a:bodyPr/>
        <a:lstStyle/>
        <a:p>
          <a:r>
            <a:rPr lang="en-US" dirty="0" smtClean="0">
              <a:latin typeface="Arial" panose="020B0604020202020204" pitchFamily="34" charset="0"/>
              <a:cs typeface="Arial" panose="020B0604020202020204" pitchFamily="34" charset="0"/>
            </a:rPr>
            <a:t>Student is a first-time borrower</a:t>
          </a:r>
          <a:endParaRPr lang="en-US" dirty="0">
            <a:latin typeface="Arial" panose="020B0604020202020204" pitchFamily="34" charset="0"/>
            <a:cs typeface="Arial" panose="020B0604020202020204" pitchFamily="34" charset="0"/>
          </a:endParaRPr>
        </a:p>
      </dgm:t>
    </dgm:pt>
    <dgm:pt modelId="{69161778-A5D0-485B-A013-60B5F3F67BD0}" type="parTrans" cxnId="{A63475CD-3C70-463A-87A6-4C4FB25D104C}">
      <dgm:prSet/>
      <dgm:spPr/>
      <dgm:t>
        <a:bodyPr/>
        <a:lstStyle/>
        <a:p>
          <a:endParaRPr lang="en-US"/>
        </a:p>
      </dgm:t>
    </dgm:pt>
    <dgm:pt modelId="{FF1CC0FF-C8F6-49DE-A1EC-EB1666D3D7F5}" type="sibTrans" cxnId="{A63475CD-3C70-463A-87A6-4C4FB25D104C}">
      <dgm:prSet/>
      <dgm:spPr/>
      <dgm:t>
        <a:bodyPr/>
        <a:lstStyle/>
        <a:p>
          <a:endParaRPr lang="en-US"/>
        </a:p>
      </dgm:t>
    </dgm:pt>
    <dgm:pt modelId="{187803E7-2713-4C76-848F-010435BE118E}" type="pres">
      <dgm:prSet presAssocID="{899FA4D5-9A0F-45E1-A505-62E180786CEF}" presName="Name0" presStyleCnt="0">
        <dgm:presLayoutVars>
          <dgm:dir/>
          <dgm:animLvl val="lvl"/>
          <dgm:resizeHandles val="exact"/>
        </dgm:presLayoutVars>
      </dgm:prSet>
      <dgm:spPr/>
    </dgm:pt>
    <dgm:pt modelId="{507683E4-86E4-404B-84CD-93F5E7487000}" type="pres">
      <dgm:prSet presAssocID="{1327324F-7B82-44CC-A141-4605D5DEB3F6}" presName="parTxOnly" presStyleLbl="node1" presStyleIdx="0" presStyleCnt="4">
        <dgm:presLayoutVars>
          <dgm:chMax val="0"/>
          <dgm:chPref val="0"/>
          <dgm:bulletEnabled val="1"/>
        </dgm:presLayoutVars>
      </dgm:prSet>
      <dgm:spPr/>
      <dgm:t>
        <a:bodyPr/>
        <a:lstStyle/>
        <a:p>
          <a:endParaRPr lang="en-US"/>
        </a:p>
      </dgm:t>
    </dgm:pt>
    <dgm:pt modelId="{74D7E491-80A0-43D1-9C5F-E233F8D771FB}" type="pres">
      <dgm:prSet presAssocID="{21DFC83C-48FD-40C2-9A01-850AD7FA3AD3}" presName="parTxOnlySpace" presStyleCnt="0"/>
      <dgm:spPr/>
    </dgm:pt>
    <dgm:pt modelId="{12246B0E-744E-4CE3-86D2-BE0CFFF7BCEC}" type="pres">
      <dgm:prSet presAssocID="{90E9807E-23EE-495D-86BD-3FD4EC8D4030}" presName="parTxOnly" presStyleLbl="node1" presStyleIdx="1" presStyleCnt="4">
        <dgm:presLayoutVars>
          <dgm:chMax val="0"/>
          <dgm:chPref val="0"/>
          <dgm:bulletEnabled val="1"/>
        </dgm:presLayoutVars>
      </dgm:prSet>
      <dgm:spPr/>
      <dgm:t>
        <a:bodyPr/>
        <a:lstStyle/>
        <a:p>
          <a:endParaRPr lang="en-US"/>
        </a:p>
      </dgm:t>
    </dgm:pt>
    <dgm:pt modelId="{F4EC7120-B94B-4B5F-9CB8-BAEF03D6A96C}" type="pres">
      <dgm:prSet presAssocID="{B19A2D00-68D5-419D-BBCF-D91E51829815}" presName="parTxOnlySpace" presStyleCnt="0"/>
      <dgm:spPr/>
    </dgm:pt>
    <dgm:pt modelId="{DA0FAD1E-60F6-430D-AE8E-9523289B046A}" type="pres">
      <dgm:prSet presAssocID="{8C9A2623-1558-4D98-9D0A-0533C81515F8}" presName="parTxOnly" presStyleLbl="node1" presStyleIdx="2" presStyleCnt="4" custLinFactNeighborX="40294" custLinFactNeighborY="1481">
        <dgm:presLayoutVars>
          <dgm:chMax val="0"/>
          <dgm:chPref val="0"/>
          <dgm:bulletEnabled val="1"/>
        </dgm:presLayoutVars>
      </dgm:prSet>
      <dgm:spPr/>
      <dgm:t>
        <a:bodyPr/>
        <a:lstStyle/>
        <a:p>
          <a:endParaRPr lang="en-US"/>
        </a:p>
      </dgm:t>
    </dgm:pt>
    <dgm:pt modelId="{97312BD9-1D07-4BD3-8B8C-989E3AB25934}" type="pres">
      <dgm:prSet presAssocID="{A878C1DD-BBFF-4C24-873A-F86A9757C35D}" presName="parTxOnlySpace" presStyleCnt="0"/>
      <dgm:spPr/>
    </dgm:pt>
    <dgm:pt modelId="{1B9F0FC9-A7C4-4719-8CFD-B6019F6D2CDF}" type="pres">
      <dgm:prSet presAssocID="{0DDE2CBD-1D8F-4456-8763-6DFDABFB2174}" presName="parTxOnly" presStyleLbl="node1" presStyleIdx="3" presStyleCnt="4">
        <dgm:presLayoutVars>
          <dgm:chMax val="0"/>
          <dgm:chPref val="0"/>
          <dgm:bulletEnabled val="1"/>
        </dgm:presLayoutVars>
      </dgm:prSet>
      <dgm:spPr/>
      <dgm:t>
        <a:bodyPr/>
        <a:lstStyle/>
        <a:p>
          <a:endParaRPr lang="en-US"/>
        </a:p>
      </dgm:t>
    </dgm:pt>
  </dgm:ptLst>
  <dgm:cxnLst>
    <dgm:cxn modelId="{455010E1-2995-4631-95DA-A9F06BA81F6E}" srcId="{899FA4D5-9A0F-45E1-A505-62E180786CEF}" destId="{8C9A2623-1558-4D98-9D0A-0533C81515F8}" srcOrd="2" destOrd="0" parTransId="{58D0FCFB-407F-4CC2-996A-5DB072113B2F}" sibTransId="{A878C1DD-BBFF-4C24-873A-F86A9757C35D}"/>
    <dgm:cxn modelId="{31CB7373-7604-4644-9893-15A8E2F625BD}" srcId="{899FA4D5-9A0F-45E1-A505-62E180786CEF}" destId="{90E9807E-23EE-495D-86BD-3FD4EC8D4030}" srcOrd="1" destOrd="0" parTransId="{65105CDA-B114-4255-B5CF-2F9229D99796}" sibTransId="{B19A2D00-68D5-419D-BBCF-D91E51829815}"/>
    <dgm:cxn modelId="{A63475CD-3C70-463A-87A6-4C4FB25D104C}" srcId="{899FA4D5-9A0F-45E1-A505-62E180786CEF}" destId="{0DDE2CBD-1D8F-4456-8763-6DFDABFB2174}" srcOrd="3" destOrd="0" parTransId="{69161778-A5D0-485B-A013-60B5F3F67BD0}" sibTransId="{FF1CC0FF-C8F6-49DE-A1EC-EB1666D3D7F5}"/>
    <dgm:cxn modelId="{E921B2D0-D161-4073-971F-24FF82B889EC}" type="presOf" srcId="{0DDE2CBD-1D8F-4456-8763-6DFDABFB2174}" destId="{1B9F0FC9-A7C4-4719-8CFD-B6019F6D2CDF}" srcOrd="0" destOrd="0" presId="urn:microsoft.com/office/officeart/2005/8/layout/chevron1"/>
    <dgm:cxn modelId="{EB45DC54-8295-444D-BE12-36440FBC1ABF}" type="presOf" srcId="{899FA4D5-9A0F-45E1-A505-62E180786CEF}" destId="{187803E7-2713-4C76-848F-010435BE118E}" srcOrd="0" destOrd="0" presId="urn:microsoft.com/office/officeart/2005/8/layout/chevron1"/>
    <dgm:cxn modelId="{B4026748-11A8-4089-8381-B5C0DCE04886}" type="presOf" srcId="{90E9807E-23EE-495D-86BD-3FD4EC8D4030}" destId="{12246B0E-744E-4CE3-86D2-BE0CFFF7BCEC}" srcOrd="0" destOrd="0" presId="urn:microsoft.com/office/officeart/2005/8/layout/chevron1"/>
    <dgm:cxn modelId="{63CF8E67-342C-43EC-A0BA-35BFD5984454}" type="presOf" srcId="{8C9A2623-1558-4D98-9D0A-0533C81515F8}" destId="{DA0FAD1E-60F6-430D-AE8E-9523289B046A}" srcOrd="0" destOrd="0" presId="urn:microsoft.com/office/officeart/2005/8/layout/chevron1"/>
    <dgm:cxn modelId="{227BAECA-3845-419A-8EF1-6561CC34ADB5}" type="presOf" srcId="{1327324F-7B82-44CC-A141-4605D5DEB3F6}" destId="{507683E4-86E4-404B-84CD-93F5E7487000}" srcOrd="0" destOrd="0" presId="urn:microsoft.com/office/officeart/2005/8/layout/chevron1"/>
    <dgm:cxn modelId="{BCDDDA12-088C-465E-9E58-3DC1787EE22D}" srcId="{899FA4D5-9A0F-45E1-A505-62E180786CEF}" destId="{1327324F-7B82-44CC-A141-4605D5DEB3F6}" srcOrd="0" destOrd="0" parTransId="{A9B17F78-BBAF-49F0-8170-A2C0BB0A0B13}" sibTransId="{21DFC83C-48FD-40C2-9A01-850AD7FA3AD3}"/>
    <dgm:cxn modelId="{02AA0E55-0E8B-4D00-ACD5-A1591216AB31}" type="presParOf" srcId="{187803E7-2713-4C76-848F-010435BE118E}" destId="{507683E4-86E4-404B-84CD-93F5E7487000}" srcOrd="0" destOrd="0" presId="urn:microsoft.com/office/officeart/2005/8/layout/chevron1"/>
    <dgm:cxn modelId="{508B1AC2-6797-4F13-9813-E0FA5755DFE4}" type="presParOf" srcId="{187803E7-2713-4C76-848F-010435BE118E}" destId="{74D7E491-80A0-43D1-9C5F-E233F8D771FB}" srcOrd="1" destOrd="0" presId="urn:microsoft.com/office/officeart/2005/8/layout/chevron1"/>
    <dgm:cxn modelId="{6781A4D2-F0FB-4562-988E-937423651464}" type="presParOf" srcId="{187803E7-2713-4C76-848F-010435BE118E}" destId="{12246B0E-744E-4CE3-86D2-BE0CFFF7BCEC}" srcOrd="2" destOrd="0" presId="urn:microsoft.com/office/officeart/2005/8/layout/chevron1"/>
    <dgm:cxn modelId="{DDC858F7-8C89-4E60-A52F-826C9C650BCE}" type="presParOf" srcId="{187803E7-2713-4C76-848F-010435BE118E}" destId="{F4EC7120-B94B-4B5F-9CB8-BAEF03D6A96C}" srcOrd="3" destOrd="0" presId="urn:microsoft.com/office/officeart/2005/8/layout/chevron1"/>
    <dgm:cxn modelId="{B3A387E9-4848-4BE7-B2D8-B3DD8F83C2D5}" type="presParOf" srcId="{187803E7-2713-4C76-848F-010435BE118E}" destId="{DA0FAD1E-60F6-430D-AE8E-9523289B046A}" srcOrd="4" destOrd="0" presId="urn:microsoft.com/office/officeart/2005/8/layout/chevron1"/>
    <dgm:cxn modelId="{D8AEB222-4488-4615-AC22-84BE09FDBB47}" type="presParOf" srcId="{187803E7-2713-4C76-848F-010435BE118E}" destId="{97312BD9-1D07-4BD3-8B8C-989E3AB25934}" srcOrd="5" destOrd="0" presId="urn:microsoft.com/office/officeart/2005/8/layout/chevron1"/>
    <dgm:cxn modelId="{89A44DBF-CDBF-415B-89DD-F07C35EEF09B}" type="presParOf" srcId="{187803E7-2713-4C76-848F-010435BE118E}" destId="{1B9F0FC9-A7C4-4719-8CFD-B6019F6D2CDF}"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4FC91EF-160F-4B96-AAF5-FFAE6405AAE6}"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lang="en-US"/>
        </a:p>
      </dgm:t>
    </dgm:pt>
    <dgm:pt modelId="{615563DA-1CB2-4007-AFB5-A48C043E3F7E}">
      <dgm:prSet phldrT="[Text]">
        <dgm:style>
          <a:lnRef idx="2">
            <a:schemeClr val="accent2"/>
          </a:lnRef>
          <a:fillRef idx="1">
            <a:schemeClr val="lt1"/>
          </a:fillRef>
          <a:effectRef idx="0">
            <a:schemeClr val="accent2"/>
          </a:effectRef>
          <a:fontRef idx="minor">
            <a:schemeClr val="dk1"/>
          </a:fontRef>
        </dgm:style>
      </dgm:prSet>
      <dgm:spPr>
        <a:solidFill>
          <a:schemeClr val="accent2">
            <a:lumMod val="40000"/>
            <a:lumOff val="60000"/>
          </a:schemeClr>
        </a:solidFill>
        <a:ln>
          <a:solidFill>
            <a:schemeClr val="bg1"/>
          </a:solidFill>
        </a:ln>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For Enrollment in an Undergraduate Program</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DAC244BF-73A1-49AE-B95A-349D08BD23CC}" type="parTrans" cxnId="{FC1692BE-CE39-4500-B4DC-4EB64EA02B29}">
      <dgm:prSet/>
      <dgm:spPr/>
      <dgm:t>
        <a:bodyPr/>
        <a:lstStyle/>
        <a:p>
          <a:endParaRPr lang="en-US"/>
        </a:p>
      </dgm:t>
    </dgm:pt>
    <dgm:pt modelId="{B5C6A036-76B9-4D7D-8EC2-44CC37F79A02}" type="sibTrans" cxnId="{FC1692BE-CE39-4500-B4DC-4EB64EA02B29}">
      <dgm:prSet/>
      <dgm:spPr/>
      <dgm:t>
        <a:bodyPr/>
        <a:lstStyle/>
        <a:p>
          <a:endParaRPr lang="en-US"/>
        </a:p>
      </dgm:t>
    </dgm:pt>
    <dgm:pt modelId="{0BD1ED8C-6AFE-4839-9497-966D0E0EBDBB}">
      <dgm:prSet phldrT="[Text]" custT="1"/>
      <dgm:spPr>
        <a:solidFill>
          <a:schemeClr val="accent2"/>
        </a:solidFill>
      </dgm:spPr>
      <dgm:t>
        <a:bodyPr/>
        <a:lstStyle/>
        <a:p>
          <a:r>
            <a:rPr lang="en-US" sz="1600" dirty="0" smtClean="0">
              <a:latin typeface="Arial" panose="020B0604020202020204" pitchFamily="34" charset="0"/>
              <a:cs typeface="Arial" panose="020B0604020202020204" pitchFamily="34" charset="0"/>
            </a:rPr>
            <a:t>Maximum Eligibility Period is 150% of program for which coursework is preparing</a:t>
          </a:r>
          <a:endParaRPr lang="en-US" sz="1600" dirty="0">
            <a:latin typeface="Arial" panose="020B0604020202020204" pitchFamily="34" charset="0"/>
            <a:cs typeface="Arial" panose="020B0604020202020204" pitchFamily="34" charset="0"/>
          </a:endParaRPr>
        </a:p>
      </dgm:t>
    </dgm:pt>
    <dgm:pt modelId="{FC6BC385-DE22-4F76-8975-6146F51D4D7B}" type="parTrans" cxnId="{09BF2947-409E-473E-BE07-D61C91521068}">
      <dgm:prSet/>
      <dgm:spPr/>
      <dgm:t>
        <a:bodyPr/>
        <a:lstStyle/>
        <a:p>
          <a:endParaRPr lang="en-US"/>
        </a:p>
      </dgm:t>
    </dgm:pt>
    <dgm:pt modelId="{DCCD8768-4946-4AE3-8337-089851EC5AE9}" type="sibTrans" cxnId="{09BF2947-409E-473E-BE07-D61C91521068}">
      <dgm:prSet/>
      <dgm:spPr/>
      <dgm:t>
        <a:bodyPr/>
        <a:lstStyle/>
        <a:p>
          <a:endParaRPr lang="en-US"/>
        </a:p>
      </dgm:t>
    </dgm:pt>
    <dgm:pt modelId="{60686798-B19B-43AC-87E9-BCEDEEE11609}">
      <dgm:prSet phldrT="[Text]" custT="1"/>
      <dgm:spPr>
        <a:solidFill>
          <a:schemeClr val="accent2"/>
        </a:solidFill>
      </dgm:spPr>
      <dgm:t>
        <a:bodyPr/>
        <a:lstStyle/>
        <a:p>
          <a:r>
            <a:rPr lang="en-US" sz="1600" b="0" u="none" dirty="0" smtClean="0">
              <a:solidFill>
                <a:schemeClr val="bg1"/>
              </a:solidFill>
              <a:latin typeface="Arial" panose="020B0604020202020204" pitchFamily="34" charset="0"/>
              <a:cs typeface="Arial" panose="020B0604020202020204" pitchFamily="34" charset="0"/>
            </a:rPr>
            <a:t>Subsidized Usage Periods count against maximum eligibility</a:t>
          </a:r>
          <a:endParaRPr lang="en-US" sz="1600" b="0" u="none" dirty="0">
            <a:solidFill>
              <a:schemeClr val="bg1"/>
            </a:solidFill>
            <a:latin typeface="Arial" panose="020B0604020202020204" pitchFamily="34" charset="0"/>
            <a:cs typeface="Arial" panose="020B0604020202020204" pitchFamily="34" charset="0"/>
          </a:endParaRPr>
        </a:p>
      </dgm:t>
    </dgm:pt>
    <dgm:pt modelId="{78EF9CD0-55CE-4EC3-A0DF-99E24629D76C}" type="parTrans" cxnId="{228E704B-9057-4D58-B8A2-7D47837743D1}">
      <dgm:prSet/>
      <dgm:spPr/>
      <dgm:t>
        <a:bodyPr/>
        <a:lstStyle/>
        <a:p>
          <a:endParaRPr lang="en-US"/>
        </a:p>
      </dgm:t>
    </dgm:pt>
    <dgm:pt modelId="{AD298B75-40A5-4F65-8E61-6D234EB5B8D8}" type="sibTrans" cxnId="{228E704B-9057-4D58-B8A2-7D47837743D1}">
      <dgm:prSet/>
      <dgm:spPr/>
      <dgm:t>
        <a:bodyPr/>
        <a:lstStyle/>
        <a:p>
          <a:endParaRPr lang="en-US"/>
        </a:p>
      </dgm:t>
    </dgm:pt>
    <dgm:pt modelId="{890C4B53-FC95-449C-881C-5BAC16BBE6BB}">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For Enrollment in a Grad/Professional Program</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C33DC450-E0E4-4441-9BAF-46F50E690895}" type="parTrans" cxnId="{0C63AFF0-51B6-4740-B214-EE38B57BE281}">
      <dgm:prSet/>
      <dgm:spPr/>
      <dgm:t>
        <a:bodyPr/>
        <a:lstStyle/>
        <a:p>
          <a:endParaRPr lang="en-US"/>
        </a:p>
      </dgm:t>
    </dgm:pt>
    <dgm:pt modelId="{B1111C73-1D8C-4249-9712-E27B04185931}" type="sibTrans" cxnId="{0C63AFF0-51B6-4740-B214-EE38B57BE281}">
      <dgm:prSet/>
      <dgm:spPr/>
      <dgm:t>
        <a:bodyPr/>
        <a:lstStyle/>
        <a:p>
          <a:endParaRPr lang="en-US"/>
        </a:p>
      </dgm:t>
    </dgm:pt>
    <dgm:pt modelId="{C56182BE-0B0F-46BE-A834-167609C8BAFD}">
      <dgm:prSet phldrT="[Text]" custT="1"/>
      <dgm:spPr/>
      <dgm:t>
        <a:bodyPr/>
        <a:lstStyle/>
        <a:p>
          <a:r>
            <a:rPr lang="en-US" sz="1600" dirty="0" smtClean="0">
              <a:latin typeface="Arial" panose="020B0604020202020204" pitchFamily="34" charset="0"/>
              <a:cs typeface="Arial" panose="020B0604020202020204" pitchFamily="34" charset="0"/>
            </a:rPr>
            <a:t>Maximum Eligibility Period is 150% of program for which borrower most recently received Direct Subsidized Loan</a:t>
          </a:r>
          <a:endParaRPr lang="en-US" sz="1600" dirty="0">
            <a:latin typeface="Arial" panose="020B0604020202020204" pitchFamily="34" charset="0"/>
            <a:cs typeface="Arial" panose="020B0604020202020204" pitchFamily="34" charset="0"/>
          </a:endParaRPr>
        </a:p>
      </dgm:t>
    </dgm:pt>
    <dgm:pt modelId="{8710F0CF-5D50-42F7-83F8-6BCCB515A8A2}" type="parTrans" cxnId="{3CBCE8A3-4908-4181-9CFC-86458E5CB76A}">
      <dgm:prSet/>
      <dgm:spPr/>
      <dgm:t>
        <a:bodyPr/>
        <a:lstStyle/>
        <a:p>
          <a:endParaRPr lang="en-US"/>
        </a:p>
      </dgm:t>
    </dgm:pt>
    <dgm:pt modelId="{F2997D30-CB93-4266-B168-90959532121D}" type="sibTrans" cxnId="{3CBCE8A3-4908-4181-9CFC-86458E5CB76A}">
      <dgm:prSet/>
      <dgm:spPr/>
      <dgm:t>
        <a:bodyPr/>
        <a:lstStyle/>
        <a:p>
          <a:endParaRPr lang="en-US"/>
        </a:p>
      </dgm:t>
    </dgm:pt>
    <dgm:pt modelId="{4F38A2E2-1D34-4E2F-9104-3764BBFAF76D}">
      <dgm:prSet phldrT="[Text]" custT="1"/>
      <dgm:spPr/>
      <dgm:t>
        <a:bodyPr/>
        <a:lstStyle/>
        <a:p>
          <a:r>
            <a:rPr lang="en-US" sz="1600" b="0" u="none" dirty="0" smtClean="0">
              <a:solidFill>
                <a:schemeClr val="bg1"/>
              </a:solidFill>
              <a:latin typeface="Arial" panose="020B0604020202020204" pitchFamily="34" charset="0"/>
              <a:cs typeface="Arial" panose="020B0604020202020204" pitchFamily="34" charset="0"/>
            </a:rPr>
            <a:t>Subsidized Usage Periods count against maximum eligibility</a:t>
          </a:r>
          <a:endParaRPr lang="en-US" sz="1600" b="1" u="sng" dirty="0">
            <a:solidFill>
              <a:schemeClr val="bg1"/>
            </a:solidFill>
            <a:latin typeface="Arial" panose="020B0604020202020204" pitchFamily="34" charset="0"/>
            <a:cs typeface="Arial" panose="020B0604020202020204" pitchFamily="34" charset="0"/>
          </a:endParaRPr>
        </a:p>
      </dgm:t>
    </dgm:pt>
    <dgm:pt modelId="{4383A800-7226-4FEA-A8B7-8DB26B7A198A}" type="parTrans" cxnId="{581E0078-B398-4FE5-9054-E362CCBBC9EC}">
      <dgm:prSet/>
      <dgm:spPr/>
      <dgm:t>
        <a:bodyPr/>
        <a:lstStyle/>
        <a:p>
          <a:endParaRPr lang="en-US"/>
        </a:p>
      </dgm:t>
    </dgm:pt>
    <dgm:pt modelId="{545C64AF-AC86-49BC-B715-7B82EBF844C5}" type="sibTrans" cxnId="{581E0078-B398-4FE5-9054-E362CCBBC9EC}">
      <dgm:prSet/>
      <dgm:spPr/>
      <dgm:t>
        <a:bodyPr/>
        <a:lstStyle/>
        <a:p>
          <a:endParaRPr lang="en-US"/>
        </a:p>
      </dgm:t>
    </dgm:pt>
    <dgm:pt modelId="{8A8E47D1-B027-42FF-A2B9-2A1274447EF1}">
      <dgm:prSet phldrT="[Text]" custT="1"/>
      <dgm:spPr>
        <a:solidFill>
          <a:schemeClr val="accent2"/>
        </a:solidFill>
      </dgm:spPr>
      <dgm:t>
        <a:bodyPr/>
        <a:lstStyle/>
        <a:p>
          <a:r>
            <a:rPr lang="en-US" sz="1600" dirty="0" smtClean="0">
              <a:latin typeface="Arial" panose="020B0604020202020204" pitchFamily="34" charset="0"/>
              <a:cs typeface="Arial" panose="020B0604020202020204" pitchFamily="34" charset="0"/>
            </a:rPr>
            <a:t>Enrolling could result in loss of interest subsidy</a:t>
          </a:r>
          <a:endParaRPr lang="en-US" sz="1600" dirty="0">
            <a:latin typeface="Arial" panose="020B0604020202020204" pitchFamily="34" charset="0"/>
            <a:cs typeface="Arial" panose="020B0604020202020204" pitchFamily="34" charset="0"/>
          </a:endParaRPr>
        </a:p>
      </dgm:t>
    </dgm:pt>
    <dgm:pt modelId="{89812FE0-AF20-4653-A1C4-006385EB5FF6}" type="parTrans" cxnId="{7A1D43F0-7DA2-4A39-ADEC-F0FA9E41A292}">
      <dgm:prSet/>
      <dgm:spPr/>
      <dgm:t>
        <a:bodyPr/>
        <a:lstStyle/>
        <a:p>
          <a:endParaRPr lang="en-US"/>
        </a:p>
      </dgm:t>
    </dgm:pt>
    <dgm:pt modelId="{019FA293-389F-4651-8EEB-E4414FA61F3A}" type="sibTrans" cxnId="{7A1D43F0-7DA2-4A39-ADEC-F0FA9E41A292}">
      <dgm:prSet/>
      <dgm:spPr/>
      <dgm:t>
        <a:bodyPr/>
        <a:lstStyle/>
        <a:p>
          <a:endParaRPr lang="en-US"/>
        </a:p>
      </dgm:t>
    </dgm:pt>
    <dgm:pt modelId="{2F2BC427-9716-4FF9-B04D-FEFF4564EB0A}">
      <dgm:prSet phldrT="[Text]" custT="1"/>
      <dgm:spPr/>
      <dgm:t>
        <a:bodyPr/>
        <a:lstStyle/>
        <a:p>
          <a:r>
            <a:rPr lang="en-US" sz="1600" dirty="0" smtClean="0">
              <a:latin typeface="Arial" panose="020B0604020202020204" pitchFamily="34" charset="0"/>
              <a:cs typeface="Arial" panose="020B0604020202020204" pitchFamily="34" charset="0"/>
            </a:rPr>
            <a:t>NOT possible to lose interest subsidy by enrolling</a:t>
          </a:r>
          <a:endParaRPr lang="en-US" sz="1600" dirty="0">
            <a:latin typeface="Arial" panose="020B0604020202020204" pitchFamily="34" charset="0"/>
            <a:cs typeface="Arial" panose="020B0604020202020204" pitchFamily="34" charset="0"/>
          </a:endParaRPr>
        </a:p>
      </dgm:t>
    </dgm:pt>
    <dgm:pt modelId="{7C16A701-0636-41C0-A2DF-B02E0C5C645F}" type="parTrans" cxnId="{598F8C20-E832-4C78-BD48-26E93B28E708}">
      <dgm:prSet/>
      <dgm:spPr/>
      <dgm:t>
        <a:bodyPr/>
        <a:lstStyle/>
        <a:p>
          <a:endParaRPr lang="en-US"/>
        </a:p>
      </dgm:t>
    </dgm:pt>
    <dgm:pt modelId="{CEFD8094-12FF-467E-A123-74E5E9A5015C}" type="sibTrans" cxnId="{598F8C20-E832-4C78-BD48-26E93B28E708}">
      <dgm:prSet/>
      <dgm:spPr/>
      <dgm:t>
        <a:bodyPr/>
        <a:lstStyle/>
        <a:p>
          <a:endParaRPr lang="en-US"/>
        </a:p>
      </dgm:t>
    </dgm:pt>
    <dgm:pt modelId="{A6A7EE14-5E05-4B42-ABF4-0926BB106459}" type="pres">
      <dgm:prSet presAssocID="{F4FC91EF-160F-4B96-AAF5-FFAE6405AAE6}" presName="theList" presStyleCnt="0">
        <dgm:presLayoutVars>
          <dgm:dir/>
          <dgm:animLvl val="lvl"/>
          <dgm:resizeHandles val="exact"/>
        </dgm:presLayoutVars>
      </dgm:prSet>
      <dgm:spPr/>
      <dgm:t>
        <a:bodyPr/>
        <a:lstStyle/>
        <a:p>
          <a:endParaRPr lang="en-US"/>
        </a:p>
      </dgm:t>
    </dgm:pt>
    <dgm:pt modelId="{C3625ADA-C675-4B4B-BE9B-CE5678D43CC4}" type="pres">
      <dgm:prSet presAssocID="{615563DA-1CB2-4007-AFB5-A48C043E3F7E}" presName="compNode" presStyleCnt="0"/>
      <dgm:spPr/>
    </dgm:pt>
    <dgm:pt modelId="{14AACA20-EDFE-4CB2-B134-5EBEFDE0959F}" type="pres">
      <dgm:prSet presAssocID="{615563DA-1CB2-4007-AFB5-A48C043E3F7E}" presName="aNode" presStyleLbl="bgShp" presStyleIdx="0" presStyleCnt="2"/>
      <dgm:spPr/>
      <dgm:t>
        <a:bodyPr/>
        <a:lstStyle/>
        <a:p>
          <a:endParaRPr lang="en-US"/>
        </a:p>
      </dgm:t>
    </dgm:pt>
    <dgm:pt modelId="{9E28DDDD-4617-4E72-947E-6715AE0C7D27}" type="pres">
      <dgm:prSet presAssocID="{615563DA-1CB2-4007-AFB5-A48C043E3F7E}" presName="textNode" presStyleLbl="bgShp" presStyleIdx="0" presStyleCnt="2"/>
      <dgm:spPr/>
      <dgm:t>
        <a:bodyPr/>
        <a:lstStyle/>
        <a:p>
          <a:endParaRPr lang="en-US"/>
        </a:p>
      </dgm:t>
    </dgm:pt>
    <dgm:pt modelId="{5DB59D81-8F6E-45DE-B174-1BF317D4E0DC}" type="pres">
      <dgm:prSet presAssocID="{615563DA-1CB2-4007-AFB5-A48C043E3F7E}" presName="compChildNode" presStyleCnt="0"/>
      <dgm:spPr/>
    </dgm:pt>
    <dgm:pt modelId="{1156F8D2-BD80-45BC-B23C-AC447C97FF8F}" type="pres">
      <dgm:prSet presAssocID="{615563DA-1CB2-4007-AFB5-A48C043E3F7E}" presName="theInnerList" presStyleCnt="0"/>
      <dgm:spPr/>
    </dgm:pt>
    <dgm:pt modelId="{8010466C-7F77-4364-A249-511358A09FBD}" type="pres">
      <dgm:prSet presAssocID="{0BD1ED8C-6AFE-4839-9497-966D0E0EBDBB}" presName="childNode" presStyleLbl="node1" presStyleIdx="0" presStyleCnt="6">
        <dgm:presLayoutVars>
          <dgm:bulletEnabled val="1"/>
        </dgm:presLayoutVars>
      </dgm:prSet>
      <dgm:spPr/>
      <dgm:t>
        <a:bodyPr/>
        <a:lstStyle/>
        <a:p>
          <a:endParaRPr lang="en-US"/>
        </a:p>
      </dgm:t>
    </dgm:pt>
    <dgm:pt modelId="{07F76C89-B55B-41BF-BE5F-A4BF60A7131D}" type="pres">
      <dgm:prSet presAssocID="{0BD1ED8C-6AFE-4839-9497-966D0E0EBDBB}" presName="aSpace2" presStyleCnt="0"/>
      <dgm:spPr/>
    </dgm:pt>
    <dgm:pt modelId="{BCCCCC25-1EC0-4743-8A13-836DB9A99525}" type="pres">
      <dgm:prSet presAssocID="{60686798-B19B-43AC-87E9-BCEDEEE11609}" presName="childNode" presStyleLbl="node1" presStyleIdx="1" presStyleCnt="6">
        <dgm:presLayoutVars>
          <dgm:bulletEnabled val="1"/>
        </dgm:presLayoutVars>
      </dgm:prSet>
      <dgm:spPr/>
      <dgm:t>
        <a:bodyPr/>
        <a:lstStyle/>
        <a:p>
          <a:endParaRPr lang="en-US"/>
        </a:p>
      </dgm:t>
    </dgm:pt>
    <dgm:pt modelId="{7606598F-EE5C-4549-90E7-5FE6FBBE3093}" type="pres">
      <dgm:prSet presAssocID="{60686798-B19B-43AC-87E9-BCEDEEE11609}" presName="aSpace2" presStyleCnt="0"/>
      <dgm:spPr/>
    </dgm:pt>
    <dgm:pt modelId="{26C44157-3474-492E-85C6-6003E6F2D342}" type="pres">
      <dgm:prSet presAssocID="{8A8E47D1-B027-42FF-A2B9-2A1274447EF1}" presName="childNode" presStyleLbl="node1" presStyleIdx="2" presStyleCnt="6">
        <dgm:presLayoutVars>
          <dgm:bulletEnabled val="1"/>
        </dgm:presLayoutVars>
      </dgm:prSet>
      <dgm:spPr/>
      <dgm:t>
        <a:bodyPr/>
        <a:lstStyle/>
        <a:p>
          <a:endParaRPr lang="en-US"/>
        </a:p>
      </dgm:t>
    </dgm:pt>
    <dgm:pt modelId="{D6947506-1FF6-4D39-A858-EE886BD7FAAC}" type="pres">
      <dgm:prSet presAssocID="{615563DA-1CB2-4007-AFB5-A48C043E3F7E}" presName="aSpace" presStyleCnt="0"/>
      <dgm:spPr/>
    </dgm:pt>
    <dgm:pt modelId="{837F0E50-53F8-48A6-9061-24D6F5CA0C4E}" type="pres">
      <dgm:prSet presAssocID="{890C4B53-FC95-449C-881C-5BAC16BBE6BB}" presName="compNode" presStyleCnt="0"/>
      <dgm:spPr/>
    </dgm:pt>
    <dgm:pt modelId="{3C66C247-2727-4C5B-AAFF-3591F2F7B853}" type="pres">
      <dgm:prSet presAssocID="{890C4B53-FC95-449C-881C-5BAC16BBE6BB}" presName="aNode" presStyleLbl="bgShp" presStyleIdx="1" presStyleCnt="2" custLinFactNeighborX="-892" custLinFactNeighborY="1613"/>
      <dgm:spPr/>
      <dgm:t>
        <a:bodyPr/>
        <a:lstStyle/>
        <a:p>
          <a:endParaRPr lang="en-US"/>
        </a:p>
      </dgm:t>
    </dgm:pt>
    <dgm:pt modelId="{4A0E44D1-ED62-4B5C-8223-40DF832E9732}" type="pres">
      <dgm:prSet presAssocID="{890C4B53-FC95-449C-881C-5BAC16BBE6BB}" presName="textNode" presStyleLbl="bgShp" presStyleIdx="1" presStyleCnt="2"/>
      <dgm:spPr/>
      <dgm:t>
        <a:bodyPr/>
        <a:lstStyle/>
        <a:p>
          <a:endParaRPr lang="en-US"/>
        </a:p>
      </dgm:t>
    </dgm:pt>
    <dgm:pt modelId="{A8C9B4F5-5A7E-4C29-8891-51B638C3540E}" type="pres">
      <dgm:prSet presAssocID="{890C4B53-FC95-449C-881C-5BAC16BBE6BB}" presName="compChildNode" presStyleCnt="0"/>
      <dgm:spPr/>
    </dgm:pt>
    <dgm:pt modelId="{9C9010CD-B695-4C9F-A12F-08D2A7EC6ABF}" type="pres">
      <dgm:prSet presAssocID="{890C4B53-FC95-449C-881C-5BAC16BBE6BB}" presName="theInnerList" presStyleCnt="0"/>
      <dgm:spPr/>
    </dgm:pt>
    <dgm:pt modelId="{48C76F88-F51C-487E-B2E0-B2366DA5F9DA}" type="pres">
      <dgm:prSet presAssocID="{C56182BE-0B0F-46BE-A834-167609C8BAFD}" presName="childNode" presStyleLbl="node1" presStyleIdx="3" presStyleCnt="6">
        <dgm:presLayoutVars>
          <dgm:bulletEnabled val="1"/>
        </dgm:presLayoutVars>
      </dgm:prSet>
      <dgm:spPr/>
      <dgm:t>
        <a:bodyPr/>
        <a:lstStyle/>
        <a:p>
          <a:endParaRPr lang="en-US"/>
        </a:p>
      </dgm:t>
    </dgm:pt>
    <dgm:pt modelId="{07AEA5F0-3726-40B8-8CE1-5B1828082AB0}" type="pres">
      <dgm:prSet presAssocID="{C56182BE-0B0F-46BE-A834-167609C8BAFD}" presName="aSpace2" presStyleCnt="0"/>
      <dgm:spPr/>
    </dgm:pt>
    <dgm:pt modelId="{DAEA35E2-675F-474A-94C4-095622131602}" type="pres">
      <dgm:prSet presAssocID="{4F38A2E2-1D34-4E2F-9104-3764BBFAF76D}" presName="childNode" presStyleLbl="node1" presStyleIdx="4" presStyleCnt="6">
        <dgm:presLayoutVars>
          <dgm:bulletEnabled val="1"/>
        </dgm:presLayoutVars>
      </dgm:prSet>
      <dgm:spPr/>
      <dgm:t>
        <a:bodyPr/>
        <a:lstStyle/>
        <a:p>
          <a:endParaRPr lang="en-US"/>
        </a:p>
      </dgm:t>
    </dgm:pt>
    <dgm:pt modelId="{D1F09637-A9C3-467A-8036-1492631BED62}" type="pres">
      <dgm:prSet presAssocID="{4F38A2E2-1D34-4E2F-9104-3764BBFAF76D}" presName="aSpace2" presStyleCnt="0"/>
      <dgm:spPr/>
    </dgm:pt>
    <dgm:pt modelId="{74EE72C3-41ED-4ED1-8E34-F1D362BE8C04}" type="pres">
      <dgm:prSet presAssocID="{2F2BC427-9716-4FF9-B04D-FEFF4564EB0A}" presName="childNode" presStyleLbl="node1" presStyleIdx="5" presStyleCnt="6">
        <dgm:presLayoutVars>
          <dgm:bulletEnabled val="1"/>
        </dgm:presLayoutVars>
      </dgm:prSet>
      <dgm:spPr/>
      <dgm:t>
        <a:bodyPr/>
        <a:lstStyle/>
        <a:p>
          <a:endParaRPr lang="en-US"/>
        </a:p>
      </dgm:t>
    </dgm:pt>
  </dgm:ptLst>
  <dgm:cxnLst>
    <dgm:cxn modelId="{61A463BD-BA73-471D-9DD3-BD708D8120AA}" type="presOf" srcId="{615563DA-1CB2-4007-AFB5-A48C043E3F7E}" destId="{14AACA20-EDFE-4CB2-B134-5EBEFDE0959F}" srcOrd="0" destOrd="0" presId="urn:microsoft.com/office/officeart/2005/8/layout/lProcess2"/>
    <dgm:cxn modelId="{94B3F086-EB6A-4293-B608-1B16A09781F0}" type="presOf" srcId="{8A8E47D1-B027-42FF-A2B9-2A1274447EF1}" destId="{26C44157-3474-492E-85C6-6003E6F2D342}" srcOrd="0" destOrd="0" presId="urn:microsoft.com/office/officeart/2005/8/layout/lProcess2"/>
    <dgm:cxn modelId="{581E0078-B398-4FE5-9054-E362CCBBC9EC}" srcId="{890C4B53-FC95-449C-881C-5BAC16BBE6BB}" destId="{4F38A2E2-1D34-4E2F-9104-3764BBFAF76D}" srcOrd="1" destOrd="0" parTransId="{4383A800-7226-4FEA-A8B7-8DB26B7A198A}" sibTransId="{545C64AF-AC86-49BC-B715-7B82EBF844C5}"/>
    <dgm:cxn modelId="{3CBCE8A3-4908-4181-9CFC-86458E5CB76A}" srcId="{890C4B53-FC95-449C-881C-5BAC16BBE6BB}" destId="{C56182BE-0B0F-46BE-A834-167609C8BAFD}" srcOrd="0" destOrd="0" parTransId="{8710F0CF-5D50-42F7-83F8-6BCCB515A8A2}" sibTransId="{F2997D30-CB93-4266-B168-90959532121D}"/>
    <dgm:cxn modelId="{228E704B-9057-4D58-B8A2-7D47837743D1}" srcId="{615563DA-1CB2-4007-AFB5-A48C043E3F7E}" destId="{60686798-B19B-43AC-87E9-BCEDEEE11609}" srcOrd="1" destOrd="0" parTransId="{78EF9CD0-55CE-4EC3-A0DF-99E24629D76C}" sibTransId="{AD298B75-40A5-4F65-8E61-6D234EB5B8D8}"/>
    <dgm:cxn modelId="{0C63AFF0-51B6-4740-B214-EE38B57BE281}" srcId="{F4FC91EF-160F-4B96-AAF5-FFAE6405AAE6}" destId="{890C4B53-FC95-449C-881C-5BAC16BBE6BB}" srcOrd="1" destOrd="0" parTransId="{C33DC450-E0E4-4441-9BAF-46F50E690895}" sibTransId="{B1111C73-1D8C-4249-9712-E27B04185931}"/>
    <dgm:cxn modelId="{F5ABD989-A79F-4A1B-8445-007D6966C46D}" type="presOf" srcId="{615563DA-1CB2-4007-AFB5-A48C043E3F7E}" destId="{9E28DDDD-4617-4E72-947E-6715AE0C7D27}" srcOrd="1" destOrd="0" presId="urn:microsoft.com/office/officeart/2005/8/layout/lProcess2"/>
    <dgm:cxn modelId="{7A1D43F0-7DA2-4A39-ADEC-F0FA9E41A292}" srcId="{615563DA-1CB2-4007-AFB5-A48C043E3F7E}" destId="{8A8E47D1-B027-42FF-A2B9-2A1274447EF1}" srcOrd="2" destOrd="0" parTransId="{89812FE0-AF20-4653-A1C4-006385EB5FF6}" sibTransId="{019FA293-389F-4651-8EEB-E4414FA61F3A}"/>
    <dgm:cxn modelId="{1A1F7378-6688-49E5-BB37-144C6BA3224E}" type="presOf" srcId="{0BD1ED8C-6AFE-4839-9497-966D0E0EBDBB}" destId="{8010466C-7F77-4364-A249-511358A09FBD}" srcOrd="0" destOrd="0" presId="urn:microsoft.com/office/officeart/2005/8/layout/lProcess2"/>
    <dgm:cxn modelId="{A54BD256-08D6-4553-90F5-A4B2B0D79AAE}" type="presOf" srcId="{890C4B53-FC95-449C-881C-5BAC16BBE6BB}" destId="{4A0E44D1-ED62-4B5C-8223-40DF832E9732}" srcOrd="1" destOrd="0" presId="urn:microsoft.com/office/officeart/2005/8/layout/lProcess2"/>
    <dgm:cxn modelId="{5AE79E06-2F20-41A8-8F71-4BE1D083E0C7}" type="presOf" srcId="{60686798-B19B-43AC-87E9-BCEDEEE11609}" destId="{BCCCCC25-1EC0-4743-8A13-836DB9A99525}" srcOrd="0" destOrd="0" presId="urn:microsoft.com/office/officeart/2005/8/layout/lProcess2"/>
    <dgm:cxn modelId="{164BBBE9-EED2-4EC2-8A46-F4213DAE6844}" type="presOf" srcId="{C56182BE-0B0F-46BE-A834-167609C8BAFD}" destId="{48C76F88-F51C-487E-B2E0-B2366DA5F9DA}" srcOrd="0" destOrd="0" presId="urn:microsoft.com/office/officeart/2005/8/layout/lProcess2"/>
    <dgm:cxn modelId="{0CEB389F-C696-4413-BD3B-0E23022048CB}" type="presOf" srcId="{2F2BC427-9716-4FF9-B04D-FEFF4564EB0A}" destId="{74EE72C3-41ED-4ED1-8E34-F1D362BE8C04}" srcOrd="0" destOrd="0" presId="urn:microsoft.com/office/officeart/2005/8/layout/lProcess2"/>
    <dgm:cxn modelId="{FC1692BE-CE39-4500-B4DC-4EB64EA02B29}" srcId="{F4FC91EF-160F-4B96-AAF5-FFAE6405AAE6}" destId="{615563DA-1CB2-4007-AFB5-A48C043E3F7E}" srcOrd="0" destOrd="0" parTransId="{DAC244BF-73A1-49AE-B95A-349D08BD23CC}" sibTransId="{B5C6A036-76B9-4D7D-8EC2-44CC37F79A02}"/>
    <dgm:cxn modelId="{0183C3FD-6771-42A4-81BA-209E38F0DF48}" type="presOf" srcId="{890C4B53-FC95-449C-881C-5BAC16BBE6BB}" destId="{3C66C247-2727-4C5B-AAFF-3591F2F7B853}" srcOrd="0" destOrd="0" presId="urn:microsoft.com/office/officeart/2005/8/layout/lProcess2"/>
    <dgm:cxn modelId="{09BF2947-409E-473E-BE07-D61C91521068}" srcId="{615563DA-1CB2-4007-AFB5-A48C043E3F7E}" destId="{0BD1ED8C-6AFE-4839-9497-966D0E0EBDBB}" srcOrd="0" destOrd="0" parTransId="{FC6BC385-DE22-4F76-8975-6146F51D4D7B}" sibTransId="{DCCD8768-4946-4AE3-8337-089851EC5AE9}"/>
    <dgm:cxn modelId="{2065245D-87FD-42A7-A5FC-71AFD4188146}" type="presOf" srcId="{4F38A2E2-1D34-4E2F-9104-3764BBFAF76D}" destId="{DAEA35E2-675F-474A-94C4-095622131602}" srcOrd="0" destOrd="0" presId="urn:microsoft.com/office/officeart/2005/8/layout/lProcess2"/>
    <dgm:cxn modelId="{EB9BD201-CB6A-4993-835B-95D50D95BA0B}" type="presOf" srcId="{F4FC91EF-160F-4B96-AAF5-FFAE6405AAE6}" destId="{A6A7EE14-5E05-4B42-ABF4-0926BB106459}" srcOrd="0" destOrd="0" presId="urn:microsoft.com/office/officeart/2005/8/layout/lProcess2"/>
    <dgm:cxn modelId="{598F8C20-E832-4C78-BD48-26E93B28E708}" srcId="{890C4B53-FC95-449C-881C-5BAC16BBE6BB}" destId="{2F2BC427-9716-4FF9-B04D-FEFF4564EB0A}" srcOrd="2" destOrd="0" parTransId="{7C16A701-0636-41C0-A2DF-B02E0C5C645F}" sibTransId="{CEFD8094-12FF-467E-A123-74E5E9A5015C}"/>
    <dgm:cxn modelId="{78AC0534-743A-443D-9289-8389543D1FF7}" type="presParOf" srcId="{A6A7EE14-5E05-4B42-ABF4-0926BB106459}" destId="{C3625ADA-C675-4B4B-BE9B-CE5678D43CC4}" srcOrd="0" destOrd="0" presId="urn:microsoft.com/office/officeart/2005/8/layout/lProcess2"/>
    <dgm:cxn modelId="{C4494771-47B7-42AE-A461-5B89CD804610}" type="presParOf" srcId="{C3625ADA-C675-4B4B-BE9B-CE5678D43CC4}" destId="{14AACA20-EDFE-4CB2-B134-5EBEFDE0959F}" srcOrd="0" destOrd="0" presId="urn:microsoft.com/office/officeart/2005/8/layout/lProcess2"/>
    <dgm:cxn modelId="{F7698861-2CBD-4718-8644-7ED1461A4AC8}" type="presParOf" srcId="{C3625ADA-C675-4B4B-BE9B-CE5678D43CC4}" destId="{9E28DDDD-4617-4E72-947E-6715AE0C7D27}" srcOrd="1" destOrd="0" presId="urn:microsoft.com/office/officeart/2005/8/layout/lProcess2"/>
    <dgm:cxn modelId="{23DE5BC6-7699-4D1C-A9A8-FD22B88C7611}" type="presParOf" srcId="{C3625ADA-C675-4B4B-BE9B-CE5678D43CC4}" destId="{5DB59D81-8F6E-45DE-B174-1BF317D4E0DC}" srcOrd="2" destOrd="0" presId="urn:microsoft.com/office/officeart/2005/8/layout/lProcess2"/>
    <dgm:cxn modelId="{9CF26841-F045-47AC-8020-03E35E178B74}" type="presParOf" srcId="{5DB59D81-8F6E-45DE-B174-1BF317D4E0DC}" destId="{1156F8D2-BD80-45BC-B23C-AC447C97FF8F}" srcOrd="0" destOrd="0" presId="urn:microsoft.com/office/officeart/2005/8/layout/lProcess2"/>
    <dgm:cxn modelId="{D1AFF0CE-2776-4DE6-B7AE-FE7C5221D6BC}" type="presParOf" srcId="{1156F8D2-BD80-45BC-B23C-AC447C97FF8F}" destId="{8010466C-7F77-4364-A249-511358A09FBD}" srcOrd="0" destOrd="0" presId="urn:microsoft.com/office/officeart/2005/8/layout/lProcess2"/>
    <dgm:cxn modelId="{1914ED24-DB66-4576-A38D-B09BA042DE26}" type="presParOf" srcId="{1156F8D2-BD80-45BC-B23C-AC447C97FF8F}" destId="{07F76C89-B55B-41BF-BE5F-A4BF60A7131D}" srcOrd="1" destOrd="0" presId="urn:microsoft.com/office/officeart/2005/8/layout/lProcess2"/>
    <dgm:cxn modelId="{44537503-6142-4A9F-9092-F40901A5199C}" type="presParOf" srcId="{1156F8D2-BD80-45BC-B23C-AC447C97FF8F}" destId="{BCCCCC25-1EC0-4743-8A13-836DB9A99525}" srcOrd="2" destOrd="0" presId="urn:microsoft.com/office/officeart/2005/8/layout/lProcess2"/>
    <dgm:cxn modelId="{DDA653D6-ABE7-469A-BEAF-4AB24081F534}" type="presParOf" srcId="{1156F8D2-BD80-45BC-B23C-AC447C97FF8F}" destId="{7606598F-EE5C-4549-90E7-5FE6FBBE3093}" srcOrd="3" destOrd="0" presId="urn:microsoft.com/office/officeart/2005/8/layout/lProcess2"/>
    <dgm:cxn modelId="{75E34BA1-D07B-4877-BFE6-4B1BDF07CF1D}" type="presParOf" srcId="{1156F8D2-BD80-45BC-B23C-AC447C97FF8F}" destId="{26C44157-3474-492E-85C6-6003E6F2D342}" srcOrd="4" destOrd="0" presId="urn:microsoft.com/office/officeart/2005/8/layout/lProcess2"/>
    <dgm:cxn modelId="{F2F73F50-251D-479C-AEB6-49714F1B7272}" type="presParOf" srcId="{A6A7EE14-5E05-4B42-ABF4-0926BB106459}" destId="{D6947506-1FF6-4D39-A858-EE886BD7FAAC}" srcOrd="1" destOrd="0" presId="urn:microsoft.com/office/officeart/2005/8/layout/lProcess2"/>
    <dgm:cxn modelId="{241C3357-A462-4260-9237-549579FECE66}" type="presParOf" srcId="{A6A7EE14-5E05-4B42-ABF4-0926BB106459}" destId="{837F0E50-53F8-48A6-9061-24D6F5CA0C4E}" srcOrd="2" destOrd="0" presId="urn:microsoft.com/office/officeart/2005/8/layout/lProcess2"/>
    <dgm:cxn modelId="{957C0A61-DAD5-4ECE-A0C6-068B88D65902}" type="presParOf" srcId="{837F0E50-53F8-48A6-9061-24D6F5CA0C4E}" destId="{3C66C247-2727-4C5B-AAFF-3591F2F7B853}" srcOrd="0" destOrd="0" presId="urn:microsoft.com/office/officeart/2005/8/layout/lProcess2"/>
    <dgm:cxn modelId="{3244B6F3-9707-4698-BFEF-4E8BE4AE925F}" type="presParOf" srcId="{837F0E50-53F8-48A6-9061-24D6F5CA0C4E}" destId="{4A0E44D1-ED62-4B5C-8223-40DF832E9732}" srcOrd="1" destOrd="0" presId="urn:microsoft.com/office/officeart/2005/8/layout/lProcess2"/>
    <dgm:cxn modelId="{6D9AD585-B005-4340-B654-A8C26CA5ABEA}" type="presParOf" srcId="{837F0E50-53F8-48A6-9061-24D6F5CA0C4E}" destId="{A8C9B4F5-5A7E-4C29-8891-51B638C3540E}" srcOrd="2" destOrd="0" presId="urn:microsoft.com/office/officeart/2005/8/layout/lProcess2"/>
    <dgm:cxn modelId="{775F2EF4-8B9A-479C-B058-31AEDA669C72}" type="presParOf" srcId="{A8C9B4F5-5A7E-4C29-8891-51B638C3540E}" destId="{9C9010CD-B695-4C9F-A12F-08D2A7EC6ABF}" srcOrd="0" destOrd="0" presId="urn:microsoft.com/office/officeart/2005/8/layout/lProcess2"/>
    <dgm:cxn modelId="{A3DD2011-1299-409E-BA41-6052FCF3084E}" type="presParOf" srcId="{9C9010CD-B695-4C9F-A12F-08D2A7EC6ABF}" destId="{48C76F88-F51C-487E-B2E0-B2366DA5F9DA}" srcOrd="0" destOrd="0" presId="urn:microsoft.com/office/officeart/2005/8/layout/lProcess2"/>
    <dgm:cxn modelId="{49571C4A-2640-48E0-9EE3-FED551E53D96}" type="presParOf" srcId="{9C9010CD-B695-4C9F-A12F-08D2A7EC6ABF}" destId="{07AEA5F0-3726-40B8-8CE1-5B1828082AB0}" srcOrd="1" destOrd="0" presId="urn:microsoft.com/office/officeart/2005/8/layout/lProcess2"/>
    <dgm:cxn modelId="{77F266CE-A331-4844-A93D-1639ECBF1469}" type="presParOf" srcId="{9C9010CD-B695-4C9F-A12F-08D2A7EC6ABF}" destId="{DAEA35E2-675F-474A-94C4-095622131602}" srcOrd="2" destOrd="0" presId="urn:microsoft.com/office/officeart/2005/8/layout/lProcess2"/>
    <dgm:cxn modelId="{966BA867-0C00-4485-91E6-B816202D0A80}" type="presParOf" srcId="{9C9010CD-B695-4C9F-A12F-08D2A7EC6ABF}" destId="{D1F09637-A9C3-467A-8036-1492631BED62}" srcOrd="3" destOrd="0" presId="urn:microsoft.com/office/officeart/2005/8/layout/lProcess2"/>
    <dgm:cxn modelId="{C29BB7C2-A721-4050-8015-37BBCE0B86C3}" type="presParOf" srcId="{9C9010CD-B695-4C9F-A12F-08D2A7EC6ABF}" destId="{74EE72C3-41ED-4ED1-8E34-F1D362BE8C04}"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44A5BD8-222B-4D28-9529-4AF0B29C521A}" type="doc">
      <dgm:prSet loTypeId="urn:microsoft.com/office/officeart/2005/8/layout/arrow1" loCatId="process" qsTypeId="urn:microsoft.com/office/officeart/2005/8/quickstyle/simple1" qsCatId="simple" csTypeId="urn:microsoft.com/office/officeart/2005/8/colors/accent1_2" csCatId="accent1" phldr="1"/>
      <dgm:spPr/>
      <dgm:t>
        <a:bodyPr/>
        <a:lstStyle/>
        <a:p>
          <a:endParaRPr lang="en-US"/>
        </a:p>
      </dgm:t>
    </dgm:pt>
    <dgm:pt modelId="{CEA661E3-1728-4FB8-9FF0-60E5842E4261}">
      <dgm:prSet phldrT="[Text]" custT="1"/>
      <dgm:spPr/>
      <dgm:t>
        <a:bodyPr/>
        <a:lstStyle/>
        <a:p>
          <a:r>
            <a:rPr lang="en-US" altLang="en-US" sz="2400" dirty="0" smtClean="0">
              <a:latin typeface="Arial" panose="020B0604020202020204" pitchFamily="34" charset="0"/>
              <a:ea typeface="ＭＳ Ｐゴシック" pitchFamily="34" charset="-128"/>
              <a:cs typeface="Arial" panose="020B0604020202020204" pitchFamily="34" charset="0"/>
            </a:rPr>
            <a:t>Non-teacher certification programs</a:t>
          </a:r>
          <a:r>
            <a:rPr lang="en-US" altLang="en-US" sz="1600" dirty="0" smtClean="0">
              <a:latin typeface="Arial" panose="020B0604020202020204" pitchFamily="34" charset="0"/>
              <a:ea typeface="ＭＳ Ｐゴシック" pitchFamily="34" charset="-128"/>
              <a:cs typeface="Arial" panose="020B0604020202020204" pitchFamily="34" charset="0"/>
            </a:rPr>
            <a:t>:  </a:t>
          </a:r>
        </a:p>
        <a:p>
          <a:r>
            <a:rPr lang="en-US" altLang="en-US" sz="1600" dirty="0" smtClean="0">
              <a:latin typeface="Arial" panose="020B0604020202020204" pitchFamily="34" charset="0"/>
              <a:ea typeface="ＭＳ Ｐゴシック" pitchFamily="34" charset="-128"/>
              <a:cs typeface="Arial" panose="020B0604020202020204" pitchFamily="34" charset="0"/>
            </a:rPr>
            <a:t>Subsidized Usage Periods do not count against maximum eligibility period for teacher certification programs</a:t>
          </a:r>
          <a:endParaRPr lang="en-US" sz="1600" dirty="0">
            <a:latin typeface="Arial" panose="020B0604020202020204" pitchFamily="34" charset="0"/>
            <a:cs typeface="Arial" panose="020B0604020202020204" pitchFamily="34" charset="0"/>
          </a:endParaRPr>
        </a:p>
      </dgm:t>
    </dgm:pt>
    <dgm:pt modelId="{251BD0B8-5B46-4DC1-A702-3A02B1FCAA3C}" type="parTrans" cxnId="{16BDC061-74EF-4C1A-8F34-CB1B28A41ED7}">
      <dgm:prSet/>
      <dgm:spPr/>
      <dgm:t>
        <a:bodyPr/>
        <a:lstStyle/>
        <a:p>
          <a:endParaRPr lang="en-US"/>
        </a:p>
      </dgm:t>
    </dgm:pt>
    <dgm:pt modelId="{19F2ABAA-5AB5-4EEA-950B-9D71500CEF54}" type="sibTrans" cxnId="{16BDC061-74EF-4C1A-8F34-CB1B28A41ED7}">
      <dgm:prSet/>
      <dgm:spPr/>
      <dgm:t>
        <a:bodyPr/>
        <a:lstStyle/>
        <a:p>
          <a:endParaRPr lang="en-US"/>
        </a:p>
      </dgm:t>
    </dgm:pt>
    <dgm:pt modelId="{D5ED9ABF-1A06-4368-8C8C-025F64294DA9}">
      <dgm:prSet phldrT="[Text]" custT="1"/>
      <dgm:spPr/>
      <dgm:t>
        <a:bodyPr/>
        <a:lstStyle/>
        <a:p>
          <a:r>
            <a:rPr lang="en-US" altLang="en-US" sz="2400" dirty="0" smtClean="0">
              <a:latin typeface="Arial" panose="020B0604020202020204" pitchFamily="34" charset="0"/>
              <a:ea typeface="ＭＳ Ｐゴシック" pitchFamily="34" charset="-128"/>
              <a:cs typeface="Arial" panose="020B0604020202020204" pitchFamily="34" charset="0"/>
            </a:rPr>
            <a:t>Teacher certification programs:</a:t>
          </a:r>
        </a:p>
        <a:p>
          <a:r>
            <a:rPr lang="en-US" altLang="en-US" sz="1800" dirty="0" smtClean="0">
              <a:latin typeface="Arial" panose="020B0604020202020204" pitchFamily="34" charset="0"/>
              <a:ea typeface="ＭＳ Ｐゴシック" pitchFamily="34" charset="-128"/>
              <a:cs typeface="Arial" panose="020B0604020202020204" pitchFamily="34" charset="0"/>
            </a:rPr>
            <a:t>Subsidized Usage Periods do not count against maximum eligibility period for other programs</a:t>
          </a:r>
          <a:endParaRPr lang="en-US" sz="1800" dirty="0">
            <a:latin typeface="Arial" panose="020B0604020202020204" pitchFamily="34" charset="0"/>
            <a:cs typeface="Arial" panose="020B0604020202020204" pitchFamily="34" charset="0"/>
          </a:endParaRPr>
        </a:p>
      </dgm:t>
    </dgm:pt>
    <dgm:pt modelId="{AC2A3C38-53A5-421D-BAA8-A52B4018917A}" type="parTrans" cxnId="{F4BB2B63-9C0E-4A68-AD11-7FEDBB14EF81}">
      <dgm:prSet/>
      <dgm:spPr/>
      <dgm:t>
        <a:bodyPr/>
        <a:lstStyle/>
        <a:p>
          <a:endParaRPr lang="en-US"/>
        </a:p>
      </dgm:t>
    </dgm:pt>
    <dgm:pt modelId="{DCAD9A1F-95A7-4C94-86FF-38BAFAF88167}" type="sibTrans" cxnId="{F4BB2B63-9C0E-4A68-AD11-7FEDBB14EF81}">
      <dgm:prSet/>
      <dgm:spPr/>
      <dgm:t>
        <a:bodyPr/>
        <a:lstStyle/>
        <a:p>
          <a:endParaRPr lang="en-US"/>
        </a:p>
      </dgm:t>
    </dgm:pt>
    <dgm:pt modelId="{1A67425C-A760-4949-B66A-BB301E1F8503}" type="pres">
      <dgm:prSet presAssocID="{C44A5BD8-222B-4D28-9529-4AF0B29C521A}" presName="cycle" presStyleCnt="0">
        <dgm:presLayoutVars>
          <dgm:dir/>
          <dgm:resizeHandles val="exact"/>
        </dgm:presLayoutVars>
      </dgm:prSet>
      <dgm:spPr/>
      <dgm:t>
        <a:bodyPr/>
        <a:lstStyle/>
        <a:p>
          <a:endParaRPr lang="en-US"/>
        </a:p>
      </dgm:t>
    </dgm:pt>
    <dgm:pt modelId="{FB56D823-44A2-416C-B7A0-552A52B4976C}" type="pres">
      <dgm:prSet presAssocID="{CEA661E3-1728-4FB8-9FF0-60E5842E4261}" presName="arrow" presStyleLbl="node1" presStyleIdx="0" presStyleCnt="2">
        <dgm:presLayoutVars>
          <dgm:bulletEnabled val="1"/>
        </dgm:presLayoutVars>
      </dgm:prSet>
      <dgm:spPr/>
      <dgm:t>
        <a:bodyPr/>
        <a:lstStyle/>
        <a:p>
          <a:endParaRPr lang="en-US"/>
        </a:p>
      </dgm:t>
    </dgm:pt>
    <dgm:pt modelId="{46DB3494-8F6B-4162-ABCF-C5E4EA317B0D}" type="pres">
      <dgm:prSet presAssocID="{D5ED9ABF-1A06-4368-8C8C-025F64294DA9}" presName="arrow" presStyleLbl="node1" presStyleIdx="1" presStyleCnt="2">
        <dgm:presLayoutVars>
          <dgm:bulletEnabled val="1"/>
        </dgm:presLayoutVars>
      </dgm:prSet>
      <dgm:spPr/>
      <dgm:t>
        <a:bodyPr/>
        <a:lstStyle/>
        <a:p>
          <a:endParaRPr lang="en-US"/>
        </a:p>
      </dgm:t>
    </dgm:pt>
  </dgm:ptLst>
  <dgm:cxnLst>
    <dgm:cxn modelId="{F4BB2B63-9C0E-4A68-AD11-7FEDBB14EF81}" srcId="{C44A5BD8-222B-4D28-9529-4AF0B29C521A}" destId="{D5ED9ABF-1A06-4368-8C8C-025F64294DA9}" srcOrd="1" destOrd="0" parTransId="{AC2A3C38-53A5-421D-BAA8-A52B4018917A}" sibTransId="{DCAD9A1F-95A7-4C94-86FF-38BAFAF88167}"/>
    <dgm:cxn modelId="{91511DF9-C319-4419-B836-779068BA63DD}" type="presOf" srcId="{D5ED9ABF-1A06-4368-8C8C-025F64294DA9}" destId="{46DB3494-8F6B-4162-ABCF-C5E4EA317B0D}" srcOrd="0" destOrd="0" presId="urn:microsoft.com/office/officeart/2005/8/layout/arrow1"/>
    <dgm:cxn modelId="{16BDC061-74EF-4C1A-8F34-CB1B28A41ED7}" srcId="{C44A5BD8-222B-4D28-9529-4AF0B29C521A}" destId="{CEA661E3-1728-4FB8-9FF0-60E5842E4261}" srcOrd="0" destOrd="0" parTransId="{251BD0B8-5B46-4DC1-A702-3A02B1FCAA3C}" sibTransId="{19F2ABAA-5AB5-4EEA-950B-9D71500CEF54}"/>
    <dgm:cxn modelId="{103A09AD-1F5A-4EA2-BF38-0113C8045B8C}" type="presOf" srcId="{CEA661E3-1728-4FB8-9FF0-60E5842E4261}" destId="{FB56D823-44A2-416C-B7A0-552A52B4976C}" srcOrd="0" destOrd="0" presId="urn:microsoft.com/office/officeart/2005/8/layout/arrow1"/>
    <dgm:cxn modelId="{577B47C2-4968-42E5-B889-D730C9DFD438}" type="presOf" srcId="{C44A5BD8-222B-4D28-9529-4AF0B29C521A}" destId="{1A67425C-A760-4949-B66A-BB301E1F8503}" srcOrd="0" destOrd="0" presId="urn:microsoft.com/office/officeart/2005/8/layout/arrow1"/>
    <dgm:cxn modelId="{81EC3A49-9B8A-449D-98DF-1915375D63D3}" type="presParOf" srcId="{1A67425C-A760-4949-B66A-BB301E1F8503}" destId="{FB56D823-44A2-416C-B7A0-552A52B4976C}" srcOrd="0" destOrd="0" presId="urn:microsoft.com/office/officeart/2005/8/layout/arrow1"/>
    <dgm:cxn modelId="{F3794B1C-A81E-489A-A48D-DBA0E60B2CD1}" type="presParOf" srcId="{1A67425C-A760-4949-B66A-BB301E1F8503}" destId="{46DB3494-8F6B-4162-ABCF-C5E4EA317B0D}"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E1FE32F-5E72-491E-A8FB-B011D3CB65DF}" type="doc">
      <dgm:prSet loTypeId="urn:microsoft.com/office/officeart/2005/8/layout/hProcess9" loCatId="process" qsTypeId="urn:microsoft.com/office/officeart/2005/8/quickstyle/simple1" qsCatId="simple" csTypeId="urn:microsoft.com/office/officeart/2005/8/colors/colorful2" csCatId="colorful" phldr="1"/>
      <dgm:spPr/>
    </dgm:pt>
    <dgm:pt modelId="{989E19D0-97EE-45CF-A504-BB86CCA6D31D}">
      <dgm:prSet phldrT="[Text]"/>
      <dgm:spPr>
        <a:solidFill>
          <a:srgbClr val="90B957"/>
        </a:solidFill>
      </dgm:spPr>
      <dgm:t>
        <a:bodyPr/>
        <a:lstStyle/>
        <a:p>
          <a:r>
            <a:rPr lang="en-US" dirty="0" smtClean="0">
              <a:latin typeface="Arial" panose="020B0604020202020204" pitchFamily="34" charset="0"/>
              <a:cs typeface="Arial" panose="020B0604020202020204" pitchFamily="34" charset="0"/>
            </a:rPr>
            <a:t>Subsidized Direct Loan</a:t>
          </a:r>
        </a:p>
      </dgm:t>
    </dgm:pt>
    <dgm:pt modelId="{BD779379-764C-4B3F-9B88-117931249232}" type="parTrans" cxnId="{37BB5FBC-B68C-48EF-9EAF-3D81881D368C}">
      <dgm:prSet/>
      <dgm:spPr/>
      <dgm:t>
        <a:bodyPr/>
        <a:lstStyle/>
        <a:p>
          <a:endParaRPr lang="en-US"/>
        </a:p>
      </dgm:t>
    </dgm:pt>
    <dgm:pt modelId="{DEDDF0BA-4DED-4D88-A322-F92223F3D4C7}" type="sibTrans" cxnId="{37BB5FBC-B68C-48EF-9EAF-3D81881D368C}">
      <dgm:prSet/>
      <dgm:spPr/>
      <dgm:t>
        <a:bodyPr/>
        <a:lstStyle/>
        <a:p>
          <a:endParaRPr lang="en-US"/>
        </a:p>
      </dgm:t>
    </dgm:pt>
    <dgm:pt modelId="{1112C1A7-5803-4342-B108-36E76B914AAD}">
      <dgm:prSet phldrT="[Text]"/>
      <dgm:spPr>
        <a:solidFill>
          <a:schemeClr val="accent2"/>
        </a:solidFill>
      </dgm:spPr>
      <dgm:t>
        <a:bodyPr/>
        <a:lstStyle/>
        <a:p>
          <a:r>
            <a:rPr lang="en-US" dirty="0" smtClean="0">
              <a:latin typeface="Arial" panose="020B0604020202020204" pitchFamily="34" charset="0"/>
              <a:cs typeface="Arial" panose="020B0604020202020204" pitchFamily="34" charset="0"/>
            </a:rPr>
            <a:t>Unsubsidized Direct Loan</a:t>
          </a:r>
          <a:endParaRPr lang="en-US" dirty="0">
            <a:latin typeface="Arial" panose="020B0604020202020204" pitchFamily="34" charset="0"/>
            <a:cs typeface="Arial" panose="020B0604020202020204" pitchFamily="34" charset="0"/>
          </a:endParaRPr>
        </a:p>
      </dgm:t>
    </dgm:pt>
    <dgm:pt modelId="{2EF51C1A-D7BF-4F0A-878B-BF258ED4F95A}" type="sibTrans" cxnId="{715F153D-3BF5-4963-9236-172FBE624B9A}">
      <dgm:prSet/>
      <dgm:spPr/>
      <dgm:t>
        <a:bodyPr/>
        <a:lstStyle/>
        <a:p>
          <a:endParaRPr lang="en-US"/>
        </a:p>
      </dgm:t>
    </dgm:pt>
    <dgm:pt modelId="{7A9FFF95-5EC5-48B2-966B-8A1FCAEEB82C}" type="parTrans" cxnId="{715F153D-3BF5-4963-9236-172FBE624B9A}">
      <dgm:prSet/>
      <dgm:spPr/>
      <dgm:t>
        <a:bodyPr/>
        <a:lstStyle/>
        <a:p>
          <a:endParaRPr lang="en-US"/>
        </a:p>
      </dgm:t>
    </dgm:pt>
    <dgm:pt modelId="{94DA90AD-8B1C-450C-BFBD-00195945CEA9}" type="pres">
      <dgm:prSet presAssocID="{DE1FE32F-5E72-491E-A8FB-B011D3CB65DF}" presName="CompostProcess" presStyleCnt="0">
        <dgm:presLayoutVars>
          <dgm:dir/>
          <dgm:resizeHandles val="exact"/>
        </dgm:presLayoutVars>
      </dgm:prSet>
      <dgm:spPr/>
    </dgm:pt>
    <dgm:pt modelId="{D76CDDEF-20A0-49BD-A3EE-3EA06B87C9E5}" type="pres">
      <dgm:prSet presAssocID="{DE1FE32F-5E72-491E-A8FB-B011D3CB65DF}" presName="arrow" presStyleLbl="bgShp" presStyleIdx="0" presStyleCnt="1" custLinFactNeighborX="775" custLinFactNeighborY="-12088"/>
      <dgm:spPr/>
    </dgm:pt>
    <dgm:pt modelId="{F7EB8EBC-7DFD-487F-B2C7-036A342DC64E}" type="pres">
      <dgm:prSet presAssocID="{DE1FE32F-5E72-491E-A8FB-B011D3CB65DF}" presName="linearProcess" presStyleCnt="0"/>
      <dgm:spPr/>
    </dgm:pt>
    <dgm:pt modelId="{D355E78A-C9A3-4D59-BBB9-5C8A08C49D6C}" type="pres">
      <dgm:prSet presAssocID="{989E19D0-97EE-45CF-A504-BB86CCA6D31D}" presName="textNode" presStyleLbl="node1" presStyleIdx="0" presStyleCnt="2" custScaleX="86508" custLinFactX="-29017" custLinFactNeighborX="-100000" custLinFactNeighborY="2206">
        <dgm:presLayoutVars>
          <dgm:bulletEnabled val="1"/>
        </dgm:presLayoutVars>
      </dgm:prSet>
      <dgm:spPr/>
      <dgm:t>
        <a:bodyPr/>
        <a:lstStyle/>
        <a:p>
          <a:endParaRPr lang="en-US"/>
        </a:p>
      </dgm:t>
    </dgm:pt>
    <dgm:pt modelId="{88D5EE4C-04A7-4124-AEC5-6E0086558657}" type="pres">
      <dgm:prSet presAssocID="{DEDDF0BA-4DED-4D88-A322-F92223F3D4C7}" presName="sibTrans" presStyleCnt="0"/>
      <dgm:spPr/>
    </dgm:pt>
    <dgm:pt modelId="{E753C684-D507-41F9-BDE1-14F3B9DEEB2D}" type="pres">
      <dgm:prSet presAssocID="{1112C1A7-5803-4342-B108-36E76B914AAD}" presName="textNode" presStyleLbl="node1" presStyleIdx="1" presStyleCnt="2" custScaleX="80755">
        <dgm:presLayoutVars>
          <dgm:bulletEnabled val="1"/>
        </dgm:presLayoutVars>
      </dgm:prSet>
      <dgm:spPr/>
      <dgm:t>
        <a:bodyPr/>
        <a:lstStyle/>
        <a:p>
          <a:endParaRPr lang="en-US"/>
        </a:p>
      </dgm:t>
    </dgm:pt>
  </dgm:ptLst>
  <dgm:cxnLst>
    <dgm:cxn modelId="{FD9B7288-F70E-4666-A276-0E484AE362D1}" type="presOf" srcId="{989E19D0-97EE-45CF-A504-BB86CCA6D31D}" destId="{D355E78A-C9A3-4D59-BBB9-5C8A08C49D6C}" srcOrd="0" destOrd="0" presId="urn:microsoft.com/office/officeart/2005/8/layout/hProcess9"/>
    <dgm:cxn modelId="{37BB5FBC-B68C-48EF-9EAF-3D81881D368C}" srcId="{DE1FE32F-5E72-491E-A8FB-B011D3CB65DF}" destId="{989E19D0-97EE-45CF-A504-BB86CCA6D31D}" srcOrd="0" destOrd="0" parTransId="{BD779379-764C-4B3F-9B88-117931249232}" sibTransId="{DEDDF0BA-4DED-4D88-A322-F92223F3D4C7}"/>
    <dgm:cxn modelId="{715F153D-3BF5-4963-9236-172FBE624B9A}" srcId="{DE1FE32F-5E72-491E-A8FB-B011D3CB65DF}" destId="{1112C1A7-5803-4342-B108-36E76B914AAD}" srcOrd="1" destOrd="0" parTransId="{7A9FFF95-5EC5-48B2-966B-8A1FCAEEB82C}" sibTransId="{2EF51C1A-D7BF-4F0A-878B-BF258ED4F95A}"/>
    <dgm:cxn modelId="{827A4FF2-F531-4DD6-9F47-8045A5E7470E}" type="presOf" srcId="{1112C1A7-5803-4342-B108-36E76B914AAD}" destId="{E753C684-D507-41F9-BDE1-14F3B9DEEB2D}" srcOrd="0" destOrd="0" presId="urn:microsoft.com/office/officeart/2005/8/layout/hProcess9"/>
    <dgm:cxn modelId="{D66D1D0C-E4FC-42FC-BB3C-67F79FB91B52}" type="presOf" srcId="{DE1FE32F-5E72-491E-A8FB-B011D3CB65DF}" destId="{94DA90AD-8B1C-450C-BFBD-00195945CEA9}" srcOrd="0" destOrd="0" presId="urn:microsoft.com/office/officeart/2005/8/layout/hProcess9"/>
    <dgm:cxn modelId="{6DAC2E32-B6EC-49E4-82D9-B440EBE8DBAD}" type="presParOf" srcId="{94DA90AD-8B1C-450C-BFBD-00195945CEA9}" destId="{D76CDDEF-20A0-49BD-A3EE-3EA06B87C9E5}" srcOrd="0" destOrd="0" presId="urn:microsoft.com/office/officeart/2005/8/layout/hProcess9"/>
    <dgm:cxn modelId="{D6D0C594-3558-4AFC-83A9-12A856336167}" type="presParOf" srcId="{94DA90AD-8B1C-450C-BFBD-00195945CEA9}" destId="{F7EB8EBC-7DFD-487F-B2C7-036A342DC64E}" srcOrd="1" destOrd="0" presId="urn:microsoft.com/office/officeart/2005/8/layout/hProcess9"/>
    <dgm:cxn modelId="{E7B9BDF6-4364-4BC2-AFC2-A74BD92344BB}" type="presParOf" srcId="{F7EB8EBC-7DFD-487F-B2C7-036A342DC64E}" destId="{D355E78A-C9A3-4D59-BBB9-5C8A08C49D6C}" srcOrd="0" destOrd="0" presId="urn:microsoft.com/office/officeart/2005/8/layout/hProcess9"/>
    <dgm:cxn modelId="{14752494-D4B8-4DAA-84ED-EBF3B16688BC}" type="presParOf" srcId="{F7EB8EBC-7DFD-487F-B2C7-036A342DC64E}" destId="{88D5EE4C-04A7-4124-AEC5-6E0086558657}" srcOrd="1" destOrd="0" presId="urn:microsoft.com/office/officeart/2005/8/layout/hProcess9"/>
    <dgm:cxn modelId="{3F919294-FE73-47E7-BBA3-5E51ECFDA93B}" type="presParOf" srcId="{F7EB8EBC-7DFD-487F-B2C7-036A342DC64E}" destId="{E753C684-D507-41F9-BDE1-14F3B9DEEB2D}"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16B9565-688F-4330-AD84-7950A0CA2F71}" type="doc">
      <dgm:prSet loTypeId="urn:microsoft.com/office/officeart/2005/8/layout/vList6" loCatId="list" qsTypeId="urn:microsoft.com/office/officeart/2005/8/quickstyle/simple1" qsCatId="simple" csTypeId="urn:microsoft.com/office/officeart/2005/8/colors/colorful5" csCatId="colorful" phldr="1"/>
      <dgm:spPr/>
      <dgm:t>
        <a:bodyPr/>
        <a:lstStyle/>
        <a:p>
          <a:endParaRPr lang="en-US"/>
        </a:p>
      </dgm:t>
    </dgm:pt>
    <dgm:pt modelId="{DEB4BEAF-5D57-4885-82C4-7322B542E285}">
      <dgm:prSet phldrT="[Text]"/>
      <dgm:spPr/>
      <dgm:t>
        <a:bodyPr/>
        <a:lstStyle/>
        <a:p>
          <a:r>
            <a:rPr lang="en-US" dirty="0" smtClean="0">
              <a:latin typeface="Arial" panose="020B0604020202020204" pitchFamily="34" charset="0"/>
              <a:cs typeface="Arial" panose="020B0604020202020204" pitchFamily="34" charset="0"/>
            </a:rPr>
            <a:t>Within 120 days from date of disbursement</a:t>
          </a:r>
          <a:endParaRPr lang="en-US" dirty="0">
            <a:latin typeface="Arial" panose="020B0604020202020204" pitchFamily="34" charset="0"/>
            <a:cs typeface="Arial" panose="020B0604020202020204" pitchFamily="34" charset="0"/>
          </a:endParaRPr>
        </a:p>
      </dgm:t>
    </dgm:pt>
    <dgm:pt modelId="{5F5DB775-9751-401D-BC20-6717E9DC4A75}" type="parTrans" cxnId="{32C7049E-2BFF-4C2A-8D71-79AA4778865E}">
      <dgm:prSet/>
      <dgm:spPr/>
      <dgm:t>
        <a:bodyPr/>
        <a:lstStyle/>
        <a:p>
          <a:endParaRPr lang="en-US"/>
        </a:p>
      </dgm:t>
    </dgm:pt>
    <dgm:pt modelId="{880B7B91-012F-40A3-8960-01068CFCDAF5}" type="sibTrans" cxnId="{32C7049E-2BFF-4C2A-8D71-79AA4778865E}">
      <dgm:prSet/>
      <dgm:spPr/>
      <dgm:t>
        <a:bodyPr/>
        <a:lstStyle/>
        <a:p>
          <a:endParaRPr lang="en-US"/>
        </a:p>
      </dgm:t>
    </dgm:pt>
    <dgm:pt modelId="{7B7B788E-5360-44D9-9689-B8E1C8AB32F0}">
      <dgm:prSet phldrT="[Text]"/>
      <dgm:spPr/>
      <dgm:t>
        <a:bodyPr/>
        <a:lstStyle/>
        <a:p>
          <a:r>
            <a:rPr lang="en-US" dirty="0" smtClean="0">
              <a:latin typeface="Arial" panose="020B0604020202020204" pitchFamily="34" charset="0"/>
              <a:cs typeface="Arial" panose="020B0604020202020204" pitchFamily="34" charset="0"/>
            </a:rPr>
            <a:t>After 120 days from date of disbursement</a:t>
          </a:r>
          <a:endParaRPr lang="en-US" dirty="0">
            <a:latin typeface="Arial" panose="020B0604020202020204" pitchFamily="34" charset="0"/>
            <a:cs typeface="Arial" panose="020B0604020202020204" pitchFamily="34" charset="0"/>
          </a:endParaRPr>
        </a:p>
      </dgm:t>
    </dgm:pt>
    <dgm:pt modelId="{32EB3AC4-804F-4C25-934E-FFAA0DD89CCD}" type="parTrans" cxnId="{72FFCD38-F21C-4018-AA9C-0ECB3593E457}">
      <dgm:prSet/>
      <dgm:spPr/>
      <dgm:t>
        <a:bodyPr/>
        <a:lstStyle/>
        <a:p>
          <a:endParaRPr lang="en-US"/>
        </a:p>
      </dgm:t>
    </dgm:pt>
    <dgm:pt modelId="{219335EC-53F9-4015-879E-841D3F205853}" type="sibTrans" cxnId="{72FFCD38-F21C-4018-AA9C-0ECB3593E457}">
      <dgm:prSet/>
      <dgm:spPr/>
      <dgm:t>
        <a:bodyPr/>
        <a:lstStyle/>
        <a:p>
          <a:endParaRPr lang="en-US"/>
        </a:p>
      </dgm:t>
    </dgm:pt>
    <dgm:pt modelId="{5325F190-1A1B-4B6A-BA4A-839700355C08}">
      <dgm:prSet phldrT="[Text]" custT="1"/>
      <dgm:spPr/>
      <dgm:t>
        <a:bodyPr/>
        <a:lstStyle/>
        <a:p>
          <a:r>
            <a:rPr lang="en-US" sz="1500" dirty="0" smtClean="0">
              <a:solidFill>
                <a:schemeClr val="tx1">
                  <a:lumMod val="65000"/>
                  <a:lumOff val="35000"/>
                </a:schemeClr>
              </a:solidFill>
              <a:latin typeface="Arial" panose="020B0604020202020204" pitchFamily="34" charset="0"/>
              <a:cs typeface="Arial" panose="020B0604020202020204" pitchFamily="34" charset="0"/>
            </a:rPr>
            <a:t>Considered a pre-payment to the loan servicer</a:t>
          </a:r>
          <a:endParaRPr lang="en-US" sz="1500" dirty="0">
            <a:solidFill>
              <a:schemeClr val="tx1">
                <a:lumMod val="65000"/>
                <a:lumOff val="35000"/>
              </a:schemeClr>
            </a:solidFill>
            <a:latin typeface="Arial" panose="020B0604020202020204" pitchFamily="34" charset="0"/>
            <a:cs typeface="Arial" panose="020B0604020202020204" pitchFamily="34" charset="0"/>
          </a:endParaRPr>
        </a:p>
      </dgm:t>
    </dgm:pt>
    <dgm:pt modelId="{F13961C8-B8DC-4CE0-9230-DF1BD704417A}" type="parTrans" cxnId="{220B7706-E90A-457D-B04D-864FD02A7FE3}">
      <dgm:prSet/>
      <dgm:spPr/>
      <dgm:t>
        <a:bodyPr/>
        <a:lstStyle/>
        <a:p>
          <a:endParaRPr lang="en-US"/>
        </a:p>
      </dgm:t>
    </dgm:pt>
    <dgm:pt modelId="{533CEC39-C769-43C3-9791-E6DB66612B2D}" type="sibTrans" cxnId="{220B7706-E90A-457D-B04D-864FD02A7FE3}">
      <dgm:prSet/>
      <dgm:spPr/>
      <dgm:t>
        <a:bodyPr/>
        <a:lstStyle/>
        <a:p>
          <a:endParaRPr lang="en-US"/>
        </a:p>
      </dgm:t>
    </dgm:pt>
    <dgm:pt modelId="{8CC423AB-4B69-468B-BE10-867A0804A0B6}">
      <dgm:prSet phldrT="[Text]" custT="1"/>
      <dgm:spPr/>
      <dgm:t>
        <a:bodyPr/>
        <a:lstStyle/>
        <a:p>
          <a:r>
            <a:rPr lang="en-US" sz="1500" dirty="0" smtClean="0">
              <a:solidFill>
                <a:schemeClr val="tx1">
                  <a:lumMod val="65000"/>
                  <a:lumOff val="35000"/>
                </a:schemeClr>
              </a:solidFill>
              <a:latin typeface="Arial" panose="020B0604020202020204" pitchFamily="34" charset="0"/>
              <a:cs typeface="Arial" panose="020B0604020202020204" pitchFamily="34" charset="0"/>
            </a:rPr>
            <a:t>Would NOT impact Subsidized Usage Calculation</a:t>
          </a:r>
          <a:endParaRPr lang="en-US" sz="1500" dirty="0">
            <a:solidFill>
              <a:schemeClr val="tx1">
                <a:lumMod val="65000"/>
                <a:lumOff val="35000"/>
              </a:schemeClr>
            </a:solidFill>
            <a:latin typeface="Arial" panose="020B0604020202020204" pitchFamily="34" charset="0"/>
            <a:cs typeface="Arial" panose="020B0604020202020204" pitchFamily="34" charset="0"/>
          </a:endParaRPr>
        </a:p>
      </dgm:t>
    </dgm:pt>
    <dgm:pt modelId="{A861BE98-C322-4BAB-B683-BAF09FD80481}" type="parTrans" cxnId="{FCA62D4E-B786-4A3B-90F9-3AB68C739E8E}">
      <dgm:prSet/>
      <dgm:spPr/>
      <dgm:t>
        <a:bodyPr/>
        <a:lstStyle/>
        <a:p>
          <a:endParaRPr lang="en-US"/>
        </a:p>
      </dgm:t>
    </dgm:pt>
    <dgm:pt modelId="{B5DCDC22-D29C-48C5-AEE1-FB21C9E4E84F}" type="sibTrans" cxnId="{FCA62D4E-B786-4A3B-90F9-3AB68C739E8E}">
      <dgm:prSet/>
      <dgm:spPr/>
      <dgm:t>
        <a:bodyPr/>
        <a:lstStyle/>
        <a:p>
          <a:endParaRPr lang="en-US"/>
        </a:p>
      </dgm:t>
    </dgm:pt>
    <dgm:pt modelId="{B718B05D-014F-4A32-AB75-27FF4BA67A6D}">
      <dgm:prSet phldrT="[Text]" custT="1"/>
      <dgm:spPr/>
      <dgm:t>
        <a:bodyPr/>
        <a:lstStyle/>
        <a:p>
          <a:r>
            <a:rPr lang="en-US" sz="1800" dirty="0" smtClean="0">
              <a:solidFill>
                <a:schemeClr val="tx1">
                  <a:lumMod val="65000"/>
                  <a:lumOff val="35000"/>
                </a:schemeClr>
              </a:solidFill>
              <a:latin typeface="Arial" panose="020B0604020202020204" pitchFamily="34" charset="0"/>
              <a:cs typeface="Arial" panose="020B0604020202020204" pitchFamily="34" charset="0"/>
            </a:rPr>
            <a:t>Would impact Subsidized Usage calculation</a:t>
          </a:r>
          <a:endParaRPr lang="en-US" sz="1800" dirty="0">
            <a:solidFill>
              <a:schemeClr val="tx1">
                <a:lumMod val="65000"/>
                <a:lumOff val="35000"/>
              </a:schemeClr>
            </a:solidFill>
            <a:latin typeface="Arial" panose="020B0604020202020204" pitchFamily="34" charset="0"/>
            <a:cs typeface="Arial" panose="020B0604020202020204" pitchFamily="34" charset="0"/>
          </a:endParaRPr>
        </a:p>
      </dgm:t>
    </dgm:pt>
    <dgm:pt modelId="{AEFD58D2-1337-41D5-AD07-5E7EF9CD3D1C}" type="parTrans" cxnId="{CD169C8C-2312-4DA0-9CDB-A80B744F3B00}">
      <dgm:prSet/>
      <dgm:spPr/>
      <dgm:t>
        <a:bodyPr/>
        <a:lstStyle/>
        <a:p>
          <a:endParaRPr lang="en-US"/>
        </a:p>
      </dgm:t>
    </dgm:pt>
    <dgm:pt modelId="{DA7008B2-89C4-4D81-BF20-29271FD071B0}" type="sibTrans" cxnId="{CD169C8C-2312-4DA0-9CDB-A80B744F3B00}">
      <dgm:prSet/>
      <dgm:spPr/>
      <dgm:t>
        <a:bodyPr/>
        <a:lstStyle/>
        <a:p>
          <a:endParaRPr lang="en-US"/>
        </a:p>
      </dgm:t>
    </dgm:pt>
    <dgm:pt modelId="{70997DF8-B823-43C4-89EA-4B8B49A46183}">
      <dgm:prSet phldrT="[Text]" custT="1"/>
      <dgm:spPr/>
      <dgm:t>
        <a:bodyPr/>
        <a:lstStyle/>
        <a:p>
          <a:endParaRPr lang="en-US" sz="1800" dirty="0">
            <a:solidFill>
              <a:schemeClr val="tx1">
                <a:lumMod val="65000"/>
                <a:lumOff val="35000"/>
              </a:schemeClr>
            </a:solidFill>
            <a:latin typeface="Arial" panose="020B0604020202020204" pitchFamily="34" charset="0"/>
            <a:cs typeface="Arial" panose="020B0604020202020204" pitchFamily="34" charset="0"/>
          </a:endParaRPr>
        </a:p>
      </dgm:t>
    </dgm:pt>
    <dgm:pt modelId="{4EFB9C57-E54C-4F22-A091-9E92C173892D}" type="parTrans" cxnId="{FDA0A3A4-116E-4DCB-A38E-C0FC595987E9}">
      <dgm:prSet/>
      <dgm:spPr/>
      <dgm:t>
        <a:bodyPr/>
        <a:lstStyle/>
        <a:p>
          <a:endParaRPr lang="en-US"/>
        </a:p>
      </dgm:t>
    </dgm:pt>
    <dgm:pt modelId="{AABCC77D-C0B4-4395-B50E-F75EF84B57C9}" type="sibTrans" cxnId="{FDA0A3A4-116E-4DCB-A38E-C0FC595987E9}">
      <dgm:prSet/>
      <dgm:spPr/>
      <dgm:t>
        <a:bodyPr/>
        <a:lstStyle/>
        <a:p>
          <a:endParaRPr lang="en-US"/>
        </a:p>
      </dgm:t>
    </dgm:pt>
    <dgm:pt modelId="{CC470C0A-2D4E-4C25-8089-14A762EA6551}" type="pres">
      <dgm:prSet presAssocID="{016B9565-688F-4330-AD84-7950A0CA2F71}" presName="Name0" presStyleCnt="0">
        <dgm:presLayoutVars>
          <dgm:dir/>
          <dgm:animLvl val="lvl"/>
          <dgm:resizeHandles/>
        </dgm:presLayoutVars>
      </dgm:prSet>
      <dgm:spPr/>
      <dgm:t>
        <a:bodyPr/>
        <a:lstStyle/>
        <a:p>
          <a:endParaRPr lang="en-US"/>
        </a:p>
      </dgm:t>
    </dgm:pt>
    <dgm:pt modelId="{E3BC7C84-6AF1-45E1-840A-C22D60D59FBE}" type="pres">
      <dgm:prSet presAssocID="{DEB4BEAF-5D57-4885-82C4-7322B542E285}" presName="linNode" presStyleCnt="0"/>
      <dgm:spPr/>
    </dgm:pt>
    <dgm:pt modelId="{DBCD3A64-5C52-4372-BD3C-8E02DEFA8C1D}" type="pres">
      <dgm:prSet presAssocID="{DEB4BEAF-5D57-4885-82C4-7322B542E285}" presName="parentShp" presStyleLbl="node1" presStyleIdx="0" presStyleCnt="2">
        <dgm:presLayoutVars>
          <dgm:bulletEnabled val="1"/>
        </dgm:presLayoutVars>
      </dgm:prSet>
      <dgm:spPr/>
      <dgm:t>
        <a:bodyPr/>
        <a:lstStyle/>
        <a:p>
          <a:endParaRPr lang="en-US"/>
        </a:p>
      </dgm:t>
    </dgm:pt>
    <dgm:pt modelId="{C0E441CC-0978-48DA-8BC2-30EDE17B609E}" type="pres">
      <dgm:prSet presAssocID="{DEB4BEAF-5D57-4885-82C4-7322B542E285}" presName="childShp" presStyleLbl="bgAccFollowNode1" presStyleIdx="0" presStyleCnt="2">
        <dgm:presLayoutVars>
          <dgm:bulletEnabled val="1"/>
        </dgm:presLayoutVars>
      </dgm:prSet>
      <dgm:spPr/>
      <dgm:t>
        <a:bodyPr/>
        <a:lstStyle/>
        <a:p>
          <a:endParaRPr lang="en-US"/>
        </a:p>
      </dgm:t>
    </dgm:pt>
    <dgm:pt modelId="{2096B0E7-75AA-441D-99A7-7CB15D4B8DA9}" type="pres">
      <dgm:prSet presAssocID="{880B7B91-012F-40A3-8960-01068CFCDAF5}" presName="spacing" presStyleCnt="0"/>
      <dgm:spPr/>
    </dgm:pt>
    <dgm:pt modelId="{F8A3D794-FCDD-49E2-AB42-04D9B6905E8E}" type="pres">
      <dgm:prSet presAssocID="{7B7B788E-5360-44D9-9689-B8E1C8AB32F0}" presName="linNode" presStyleCnt="0"/>
      <dgm:spPr/>
    </dgm:pt>
    <dgm:pt modelId="{4D182E2A-0E3D-49BE-AA08-5BBA3F3658F8}" type="pres">
      <dgm:prSet presAssocID="{7B7B788E-5360-44D9-9689-B8E1C8AB32F0}" presName="parentShp" presStyleLbl="node1" presStyleIdx="1" presStyleCnt="2">
        <dgm:presLayoutVars>
          <dgm:bulletEnabled val="1"/>
        </dgm:presLayoutVars>
      </dgm:prSet>
      <dgm:spPr/>
      <dgm:t>
        <a:bodyPr/>
        <a:lstStyle/>
        <a:p>
          <a:endParaRPr lang="en-US"/>
        </a:p>
      </dgm:t>
    </dgm:pt>
    <dgm:pt modelId="{B256D68F-D972-4C8E-891D-B5F7D4396580}" type="pres">
      <dgm:prSet presAssocID="{7B7B788E-5360-44D9-9689-B8E1C8AB32F0}" presName="childShp" presStyleLbl="bgAccFollowNode1" presStyleIdx="1" presStyleCnt="2">
        <dgm:presLayoutVars>
          <dgm:bulletEnabled val="1"/>
        </dgm:presLayoutVars>
      </dgm:prSet>
      <dgm:spPr/>
      <dgm:t>
        <a:bodyPr/>
        <a:lstStyle/>
        <a:p>
          <a:endParaRPr lang="en-US"/>
        </a:p>
      </dgm:t>
    </dgm:pt>
  </dgm:ptLst>
  <dgm:cxnLst>
    <dgm:cxn modelId="{72FFCD38-F21C-4018-AA9C-0ECB3593E457}" srcId="{016B9565-688F-4330-AD84-7950A0CA2F71}" destId="{7B7B788E-5360-44D9-9689-B8E1C8AB32F0}" srcOrd="1" destOrd="0" parTransId="{32EB3AC4-804F-4C25-934E-FFAA0DD89CCD}" sibTransId="{219335EC-53F9-4015-879E-841D3F205853}"/>
    <dgm:cxn modelId="{FB9F2507-DFDF-403E-B5CE-58B2467375D1}" type="presOf" srcId="{7B7B788E-5360-44D9-9689-B8E1C8AB32F0}" destId="{4D182E2A-0E3D-49BE-AA08-5BBA3F3658F8}" srcOrd="0" destOrd="0" presId="urn:microsoft.com/office/officeart/2005/8/layout/vList6"/>
    <dgm:cxn modelId="{207900FE-D96D-4108-8FB2-05121E898F44}" type="presOf" srcId="{016B9565-688F-4330-AD84-7950A0CA2F71}" destId="{CC470C0A-2D4E-4C25-8089-14A762EA6551}" srcOrd="0" destOrd="0" presId="urn:microsoft.com/office/officeart/2005/8/layout/vList6"/>
    <dgm:cxn modelId="{CD169C8C-2312-4DA0-9CDB-A80B744F3B00}" srcId="{DEB4BEAF-5D57-4885-82C4-7322B542E285}" destId="{B718B05D-014F-4A32-AB75-27FF4BA67A6D}" srcOrd="1" destOrd="0" parTransId="{AEFD58D2-1337-41D5-AD07-5E7EF9CD3D1C}" sibTransId="{DA7008B2-89C4-4D81-BF20-29271FD071B0}"/>
    <dgm:cxn modelId="{A5553440-CAA6-4C9A-974F-0143EA2F7F4F}" type="presOf" srcId="{70997DF8-B823-43C4-89EA-4B8B49A46183}" destId="{C0E441CC-0978-48DA-8BC2-30EDE17B609E}" srcOrd="0" destOrd="0" presId="urn:microsoft.com/office/officeart/2005/8/layout/vList6"/>
    <dgm:cxn modelId="{27F8B5EB-A036-4008-BAEC-52328C335F08}" type="presOf" srcId="{8CC423AB-4B69-468B-BE10-867A0804A0B6}" destId="{B256D68F-D972-4C8E-891D-B5F7D4396580}" srcOrd="0" destOrd="1" presId="urn:microsoft.com/office/officeart/2005/8/layout/vList6"/>
    <dgm:cxn modelId="{220B7706-E90A-457D-B04D-864FD02A7FE3}" srcId="{7B7B788E-5360-44D9-9689-B8E1C8AB32F0}" destId="{5325F190-1A1B-4B6A-BA4A-839700355C08}" srcOrd="0" destOrd="0" parTransId="{F13961C8-B8DC-4CE0-9230-DF1BD704417A}" sibTransId="{533CEC39-C769-43C3-9791-E6DB66612B2D}"/>
    <dgm:cxn modelId="{18B2D237-6868-4036-9E31-EE31E3FB1AF5}" type="presOf" srcId="{B718B05D-014F-4A32-AB75-27FF4BA67A6D}" destId="{C0E441CC-0978-48DA-8BC2-30EDE17B609E}" srcOrd="0" destOrd="1" presId="urn:microsoft.com/office/officeart/2005/8/layout/vList6"/>
    <dgm:cxn modelId="{32C7049E-2BFF-4C2A-8D71-79AA4778865E}" srcId="{016B9565-688F-4330-AD84-7950A0CA2F71}" destId="{DEB4BEAF-5D57-4885-82C4-7322B542E285}" srcOrd="0" destOrd="0" parTransId="{5F5DB775-9751-401D-BC20-6717E9DC4A75}" sibTransId="{880B7B91-012F-40A3-8960-01068CFCDAF5}"/>
    <dgm:cxn modelId="{FCA62D4E-B786-4A3B-90F9-3AB68C739E8E}" srcId="{7B7B788E-5360-44D9-9689-B8E1C8AB32F0}" destId="{8CC423AB-4B69-468B-BE10-867A0804A0B6}" srcOrd="1" destOrd="0" parTransId="{A861BE98-C322-4BAB-B683-BAF09FD80481}" sibTransId="{B5DCDC22-D29C-48C5-AEE1-FB21C9E4E84F}"/>
    <dgm:cxn modelId="{FCD84E7D-9631-426E-A5EC-7E42D6982F10}" type="presOf" srcId="{DEB4BEAF-5D57-4885-82C4-7322B542E285}" destId="{DBCD3A64-5C52-4372-BD3C-8E02DEFA8C1D}" srcOrd="0" destOrd="0" presId="urn:microsoft.com/office/officeart/2005/8/layout/vList6"/>
    <dgm:cxn modelId="{45212E6E-BD86-42B0-B573-F5F390C972B0}" type="presOf" srcId="{5325F190-1A1B-4B6A-BA4A-839700355C08}" destId="{B256D68F-D972-4C8E-891D-B5F7D4396580}" srcOrd="0" destOrd="0" presId="urn:microsoft.com/office/officeart/2005/8/layout/vList6"/>
    <dgm:cxn modelId="{FDA0A3A4-116E-4DCB-A38E-C0FC595987E9}" srcId="{DEB4BEAF-5D57-4885-82C4-7322B542E285}" destId="{70997DF8-B823-43C4-89EA-4B8B49A46183}" srcOrd="0" destOrd="0" parTransId="{4EFB9C57-E54C-4F22-A091-9E92C173892D}" sibTransId="{AABCC77D-C0B4-4395-B50E-F75EF84B57C9}"/>
    <dgm:cxn modelId="{6719E8C6-8F8B-4956-9024-A2E74CA904C0}" type="presParOf" srcId="{CC470C0A-2D4E-4C25-8089-14A762EA6551}" destId="{E3BC7C84-6AF1-45E1-840A-C22D60D59FBE}" srcOrd="0" destOrd="0" presId="urn:microsoft.com/office/officeart/2005/8/layout/vList6"/>
    <dgm:cxn modelId="{AABC3911-025E-4B18-A899-C7D430BC1938}" type="presParOf" srcId="{E3BC7C84-6AF1-45E1-840A-C22D60D59FBE}" destId="{DBCD3A64-5C52-4372-BD3C-8E02DEFA8C1D}" srcOrd="0" destOrd="0" presId="urn:microsoft.com/office/officeart/2005/8/layout/vList6"/>
    <dgm:cxn modelId="{FE231801-D06F-447A-A86C-1E8761D1E4DD}" type="presParOf" srcId="{E3BC7C84-6AF1-45E1-840A-C22D60D59FBE}" destId="{C0E441CC-0978-48DA-8BC2-30EDE17B609E}" srcOrd="1" destOrd="0" presId="urn:microsoft.com/office/officeart/2005/8/layout/vList6"/>
    <dgm:cxn modelId="{7FE0D2A9-C261-43F0-AC40-5419CE8461B9}" type="presParOf" srcId="{CC470C0A-2D4E-4C25-8089-14A762EA6551}" destId="{2096B0E7-75AA-441D-99A7-7CB15D4B8DA9}" srcOrd="1" destOrd="0" presId="urn:microsoft.com/office/officeart/2005/8/layout/vList6"/>
    <dgm:cxn modelId="{A7E6F15A-EDB3-4C22-9CA4-D906EFB53652}" type="presParOf" srcId="{CC470C0A-2D4E-4C25-8089-14A762EA6551}" destId="{F8A3D794-FCDD-49E2-AB42-04D9B6905E8E}" srcOrd="2" destOrd="0" presId="urn:microsoft.com/office/officeart/2005/8/layout/vList6"/>
    <dgm:cxn modelId="{2D9ABF52-B3D8-478F-BDA9-A9E853581618}" type="presParOf" srcId="{F8A3D794-FCDD-49E2-AB42-04D9B6905E8E}" destId="{4D182E2A-0E3D-49BE-AA08-5BBA3F3658F8}" srcOrd="0" destOrd="0" presId="urn:microsoft.com/office/officeart/2005/8/layout/vList6"/>
    <dgm:cxn modelId="{C90C1DBC-04B0-425A-9C11-9E2F4B0C1712}" type="presParOf" srcId="{F8A3D794-FCDD-49E2-AB42-04D9B6905E8E}" destId="{B256D68F-D972-4C8E-891D-B5F7D4396580}"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964FD19-167B-439E-B94D-920C03993F4F}"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n-US"/>
        </a:p>
      </dgm:t>
    </dgm:pt>
    <dgm:pt modelId="{2DE35BBD-BB4C-4127-8710-C2EAC27C2A6A}">
      <dgm:prSet phldrT="[Text]"/>
      <dgm:spPr/>
      <dgm:t>
        <a:bodyPr/>
        <a:lstStyle/>
        <a:p>
          <a:r>
            <a:rPr lang="en-US" dirty="0" smtClean="0">
              <a:latin typeface="Arial" panose="020B0604020202020204" pitchFamily="34" charset="0"/>
              <a:cs typeface="Arial" panose="020B0604020202020204" pitchFamily="34" charset="0"/>
            </a:rPr>
            <a:t>New 2014-2015</a:t>
          </a:r>
          <a:endParaRPr lang="en-US" dirty="0">
            <a:latin typeface="Arial" panose="020B0604020202020204" pitchFamily="34" charset="0"/>
            <a:cs typeface="Arial" panose="020B0604020202020204" pitchFamily="34" charset="0"/>
          </a:endParaRPr>
        </a:p>
      </dgm:t>
    </dgm:pt>
    <dgm:pt modelId="{3DBECBDD-3848-4CCA-91CE-E05C7F3BC2B9}" type="parTrans" cxnId="{D70BB9DC-3317-4AA4-9620-26488DA439FE}">
      <dgm:prSet/>
      <dgm:spPr/>
      <dgm:t>
        <a:bodyPr/>
        <a:lstStyle/>
        <a:p>
          <a:endParaRPr lang="en-US"/>
        </a:p>
      </dgm:t>
    </dgm:pt>
    <dgm:pt modelId="{AF0C0023-C840-4DA6-8B0F-557406F9C428}" type="sibTrans" cxnId="{D70BB9DC-3317-4AA4-9620-26488DA439FE}">
      <dgm:prSet/>
      <dgm:spPr/>
      <dgm:t>
        <a:bodyPr/>
        <a:lstStyle/>
        <a:p>
          <a:endParaRPr lang="en-US"/>
        </a:p>
      </dgm:t>
    </dgm:pt>
    <dgm:pt modelId="{CF4D8BA7-A208-417F-BDF9-1AFA3A45B56A}">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Credential Level</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C7AAC966-98A2-4BA2-9628-D6800A2B2892}" type="parTrans" cxnId="{1DAB81BF-4141-41F0-9EF5-2E007791D38C}">
      <dgm:prSet/>
      <dgm:spPr/>
      <dgm:t>
        <a:bodyPr/>
        <a:lstStyle/>
        <a:p>
          <a:endParaRPr lang="en-US"/>
        </a:p>
      </dgm:t>
    </dgm:pt>
    <dgm:pt modelId="{A0128801-F645-4CDA-97CF-5821368DA65F}" type="sibTrans" cxnId="{1DAB81BF-4141-41F0-9EF5-2E007791D38C}">
      <dgm:prSet/>
      <dgm:spPr/>
      <dgm:t>
        <a:bodyPr/>
        <a:lstStyle/>
        <a:p>
          <a:endParaRPr lang="en-US"/>
        </a:p>
      </dgm:t>
    </dgm:pt>
    <dgm:pt modelId="{F3486D91-57F4-49D4-8A16-1623851105FE}">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Program Length</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4E733DF1-2275-43E2-8857-7CFFFA32C5F5}" type="parTrans" cxnId="{F26D1E52-52AB-45CF-9EEB-96A7A92B0336}">
      <dgm:prSet/>
      <dgm:spPr/>
      <dgm:t>
        <a:bodyPr/>
        <a:lstStyle/>
        <a:p>
          <a:endParaRPr lang="en-US"/>
        </a:p>
      </dgm:t>
    </dgm:pt>
    <dgm:pt modelId="{295E5901-801F-4F96-A80E-4F89ED5CAC32}" type="sibTrans" cxnId="{F26D1E52-52AB-45CF-9EEB-96A7A92B0336}">
      <dgm:prSet/>
      <dgm:spPr/>
      <dgm:t>
        <a:bodyPr/>
        <a:lstStyle/>
        <a:p>
          <a:endParaRPr lang="en-US"/>
        </a:p>
      </dgm:t>
    </dgm:pt>
    <dgm:pt modelId="{A6B0F04A-2901-4142-8539-5F5957CA2A88}">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Length of Title IV Academic Year</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F2BA1FE1-9D5E-4FAC-8A4B-F658F2D1F135}" type="parTrans" cxnId="{ADB657EE-D3A6-4225-B73C-E2903367B487}">
      <dgm:prSet/>
      <dgm:spPr/>
      <dgm:t>
        <a:bodyPr/>
        <a:lstStyle/>
        <a:p>
          <a:endParaRPr lang="en-US"/>
        </a:p>
      </dgm:t>
    </dgm:pt>
    <dgm:pt modelId="{49A44EB8-54F5-4D2C-9023-966D054BC522}" type="sibTrans" cxnId="{ADB657EE-D3A6-4225-B73C-E2903367B487}">
      <dgm:prSet/>
      <dgm:spPr/>
      <dgm:t>
        <a:bodyPr/>
        <a:lstStyle/>
        <a:p>
          <a:endParaRPr lang="en-US"/>
        </a:p>
      </dgm:t>
    </dgm:pt>
    <dgm:pt modelId="{CE096999-B857-4CCD-8AD2-48E94DFE4BD3}">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Flags for Prep Coursework</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6C930C63-C1A0-46F5-A2EA-573E72C0125F}" type="parTrans" cxnId="{4E331B32-3144-4949-BF51-0669E1E36CCF}">
      <dgm:prSet/>
      <dgm:spPr/>
      <dgm:t>
        <a:bodyPr/>
        <a:lstStyle/>
        <a:p>
          <a:endParaRPr lang="en-US"/>
        </a:p>
      </dgm:t>
    </dgm:pt>
    <dgm:pt modelId="{8CEE6F0D-EAAB-4D7C-97A2-4DA598D06717}" type="sibTrans" cxnId="{4E331B32-3144-4949-BF51-0669E1E36CCF}">
      <dgm:prSet/>
      <dgm:spPr/>
      <dgm:t>
        <a:bodyPr/>
        <a:lstStyle/>
        <a:p>
          <a:endParaRPr lang="en-US"/>
        </a:p>
      </dgm:t>
    </dgm:pt>
    <dgm:pt modelId="{2643DCD8-1026-4FD3-98C5-F9CA052C16CA}">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Flag for Teacher Certification</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ADE1215E-0FA7-4501-B201-08FABC39D7F0}" type="parTrans" cxnId="{878D1615-6C31-46AB-A93B-46309F9BD520}">
      <dgm:prSet/>
      <dgm:spPr/>
      <dgm:t>
        <a:bodyPr/>
        <a:lstStyle/>
        <a:p>
          <a:endParaRPr lang="en-US"/>
        </a:p>
      </dgm:t>
    </dgm:pt>
    <dgm:pt modelId="{BB9A3F86-963B-43D6-AC3C-BA11E11F492A}" type="sibTrans" cxnId="{878D1615-6C31-46AB-A93B-46309F9BD520}">
      <dgm:prSet/>
      <dgm:spPr/>
      <dgm:t>
        <a:bodyPr/>
        <a:lstStyle/>
        <a:p>
          <a:endParaRPr lang="en-US"/>
        </a:p>
      </dgm:t>
    </dgm:pt>
    <dgm:pt modelId="{E8ADB8DF-EF88-479B-93A9-5ED9905A4051}">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Enrollment Status (full, ¾, ½) </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ACB4E0A1-17F4-42D8-AFFE-149B6642897F}" type="parTrans" cxnId="{88D6D997-BD66-4FF8-8EE7-4EEDAA7805A2}">
      <dgm:prSet/>
      <dgm:spPr/>
      <dgm:t>
        <a:bodyPr/>
        <a:lstStyle/>
        <a:p>
          <a:endParaRPr lang="en-US"/>
        </a:p>
      </dgm:t>
    </dgm:pt>
    <dgm:pt modelId="{26677AAB-86A1-4286-8FCC-55901E8AF7F7}" type="sibTrans" cxnId="{88D6D997-BD66-4FF8-8EE7-4EEDAA7805A2}">
      <dgm:prSet/>
      <dgm:spPr/>
      <dgm:t>
        <a:bodyPr/>
        <a:lstStyle/>
        <a:p>
          <a:endParaRPr lang="en-US"/>
        </a:p>
      </dgm:t>
    </dgm:pt>
    <dgm:pt modelId="{E0A6CEE7-3218-449B-875E-C8F93344C636}">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CIP Code</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B4314DE2-9CB0-4599-B403-06AEE4ABC02F}" type="parTrans" cxnId="{B160387E-5260-4831-9742-C702B35E1663}">
      <dgm:prSet/>
      <dgm:spPr/>
      <dgm:t>
        <a:bodyPr/>
        <a:lstStyle/>
        <a:p>
          <a:endParaRPr lang="en-US"/>
        </a:p>
      </dgm:t>
    </dgm:pt>
    <dgm:pt modelId="{CA74019D-36C1-413C-9F9C-0580A1E452E6}" type="sibTrans" cxnId="{B160387E-5260-4831-9742-C702B35E1663}">
      <dgm:prSet/>
      <dgm:spPr/>
      <dgm:t>
        <a:bodyPr/>
        <a:lstStyle/>
        <a:p>
          <a:endParaRPr lang="en-US"/>
        </a:p>
      </dgm:t>
    </dgm:pt>
    <dgm:pt modelId="{EF016050-DF53-4D8F-AFB2-FFD84B1E508B}">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Loan Period Dates</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34DD2A31-4109-43AE-8DF6-74B2AFC9C95F}" type="parTrans" cxnId="{0D4DEC7D-F706-4DB6-BC6D-82408FE6C150}">
      <dgm:prSet/>
      <dgm:spPr/>
      <dgm:t>
        <a:bodyPr/>
        <a:lstStyle/>
        <a:p>
          <a:endParaRPr lang="en-US"/>
        </a:p>
      </dgm:t>
    </dgm:pt>
    <dgm:pt modelId="{B5812600-9BEF-4640-8BC8-B74513C5B772}" type="sibTrans" cxnId="{0D4DEC7D-F706-4DB6-BC6D-82408FE6C150}">
      <dgm:prSet/>
      <dgm:spPr/>
      <dgm:t>
        <a:bodyPr/>
        <a:lstStyle/>
        <a:p>
          <a:endParaRPr lang="en-US"/>
        </a:p>
      </dgm:t>
    </dgm:pt>
    <dgm:pt modelId="{201CE9D4-7305-4A96-8CC5-80C84D8D2E4C}">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Academic Year Dates</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6584772E-925F-489A-8988-3673996AF337}" type="parTrans" cxnId="{59F63F84-90FB-4CBC-8659-DDC9DBB0D8F8}">
      <dgm:prSet/>
      <dgm:spPr/>
      <dgm:t>
        <a:bodyPr/>
        <a:lstStyle/>
        <a:p>
          <a:endParaRPr lang="en-US"/>
        </a:p>
      </dgm:t>
    </dgm:pt>
    <dgm:pt modelId="{C5FCA34F-90CF-4703-AA9A-F891E915FFCE}" type="sibTrans" cxnId="{59F63F84-90FB-4CBC-8659-DDC9DBB0D8F8}">
      <dgm:prSet/>
      <dgm:spPr/>
      <dgm:t>
        <a:bodyPr/>
        <a:lstStyle/>
        <a:p>
          <a:endParaRPr lang="en-US"/>
        </a:p>
      </dgm:t>
    </dgm:pt>
    <dgm:pt modelId="{BD35F285-147B-48DB-B766-34181A552A9C}">
      <dgm:prSet phldrT="[Text]"/>
      <dgm:spPr/>
      <dgm:t>
        <a:bodyPr/>
        <a:lstStyle/>
        <a:p>
          <a:r>
            <a:rPr lang="en-US" dirty="0" smtClean="0">
              <a:latin typeface="Arial" panose="020B0604020202020204" pitchFamily="34" charset="0"/>
              <a:cs typeface="Arial" panose="020B0604020202020204" pitchFamily="34" charset="0"/>
            </a:rPr>
            <a:t>Old 2013-14</a:t>
          </a:r>
          <a:endParaRPr lang="en-US" dirty="0">
            <a:latin typeface="Arial" panose="020B0604020202020204" pitchFamily="34" charset="0"/>
            <a:cs typeface="Arial" panose="020B0604020202020204" pitchFamily="34" charset="0"/>
          </a:endParaRPr>
        </a:p>
      </dgm:t>
    </dgm:pt>
    <dgm:pt modelId="{49B9A08A-C8DA-4A49-8585-880EE63DCD6C}" type="parTrans" cxnId="{18DECF8F-BD3A-4E31-A725-F868638D0FAC}">
      <dgm:prSet/>
      <dgm:spPr/>
      <dgm:t>
        <a:bodyPr/>
        <a:lstStyle/>
        <a:p>
          <a:endParaRPr lang="en-US"/>
        </a:p>
      </dgm:t>
    </dgm:pt>
    <dgm:pt modelId="{31B7A16B-7A0A-46D6-9E53-35C6C4B614A5}" type="sibTrans" cxnId="{18DECF8F-BD3A-4E31-A725-F868638D0FAC}">
      <dgm:prSet/>
      <dgm:spPr/>
      <dgm:t>
        <a:bodyPr/>
        <a:lstStyle/>
        <a:p>
          <a:endParaRPr lang="en-US"/>
        </a:p>
      </dgm:t>
    </dgm:pt>
    <dgm:pt modelId="{F032D18B-A8EC-429C-9317-A42F693D03B3}">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Payment Period Begin Date</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A09AB1B3-2C1D-490C-94F8-82A2F862260E}" type="parTrans" cxnId="{8AEA9BFA-B803-44B2-98F6-3F94478C9AA1}">
      <dgm:prSet/>
      <dgm:spPr/>
      <dgm:t>
        <a:bodyPr/>
        <a:lstStyle/>
        <a:p>
          <a:endParaRPr lang="en-US"/>
        </a:p>
      </dgm:t>
    </dgm:pt>
    <dgm:pt modelId="{B0CCD353-11A9-4954-B6CC-6FB42ABBEBA0}" type="sibTrans" cxnId="{8AEA9BFA-B803-44B2-98F6-3F94478C9AA1}">
      <dgm:prSet/>
      <dgm:spPr/>
      <dgm:t>
        <a:bodyPr/>
        <a:lstStyle/>
        <a:p>
          <a:endParaRPr lang="en-US"/>
        </a:p>
      </dgm:t>
    </dgm:pt>
    <dgm:pt modelId="{DBE1DA59-524F-4368-B19D-8F1C38FA3ED0}" type="pres">
      <dgm:prSet presAssocID="{3964FD19-167B-439E-B94D-920C03993F4F}" presName="linear" presStyleCnt="0">
        <dgm:presLayoutVars>
          <dgm:dir/>
          <dgm:animLvl val="lvl"/>
          <dgm:resizeHandles val="exact"/>
        </dgm:presLayoutVars>
      </dgm:prSet>
      <dgm:spPr/>
      <dgm:t>
        <a:bodyPr/>
        <a:lstStyle/>
        <a:p>
          <a:endParaRPr lang="en-US"/>
        </a:p>
      </dgm:t>
    </dgm:pt>
    <dgm:pt modelId="{BC00FC77-8594-4E4B-BC25-86FAB0A2FA40}" type="pres">
      <dgm:prSet presAssocID="{BD35F285-147B-48DB-B766-34181A552A9C}" presName="parentLin" presStyleCnt="0"/>
      <dgm:spPr/>
      <dgm:t>
        <a:bodyPr/>
        <a:lstStyle/>
        <a:p>
          <a:endParaRPr lang="en-US"/>
        </a:p>
      </dgm:t>
    </dgm:pt>
    <dgm:pt modelId="{F3D2A4E8-E847-4B0F-B840-CB022886D711}" type="pres">
      <dgm:prSet presAssocID="{BD35F285-147B-48DB-B766-34181A552A9C}" presName="parentLeftMargin" presStyleLbl="node1" presStyleIdx="0" presStyleCnt="2"/>
      <dgm:spPr/>
      <dgm:t>
        <a:bodyPr/>
        <a:lstStyle/>
        <a:p>
          <a:endParaRPr lang="en-US"/>
        </a:p>
      </dgm:t>
    </dgm:pt>
    <dgm:pt modelId="{B04D2CA4-456A-4F8A-9443-62EE2CD3B8F8}" type="pres">
      <dgm:prSet presAssocID="{BD35F285-147B-48DB-B766-34181A552A9C}" presName="parentText" presStyleLbl="node1" presStyleIdx="0" presStyleCnt="2">
        <dgm:presLayoutVars>
          <dgm:chMax val="0"/>
          <dgm:bulletEnabled val="1"/>
        </dgm:presLayoutVars>
      </dgm:prSet>
      <dgm:spPr/>
      <dgm:t>
        <a:bodyPr/>
        <a:lstStyle/>
        <a:p>
          <a:endParaRPr lang="en-US"/>
        </a:p>
      </dgm:t>
    </dgm:pt>
    <dgm:pt modelId="{EE003B56-564C-4810-B883-97595E3A2ABD}" type="pres">
      <dgm:prSet presAssocID="{BD35F285-147B-48DB-B766-34181A552A9C}" presName="negativeSpace" presStyleCnt="0"/>
      <dgm:spPr/>
      <dgm:t>
        <a:bodyPr/>
        <a:lstStyle/>
        <a:p>
          <a:endParaRPr lang="en-US"/>
        </a:p>
      </dgm:t>
    </dgm:pt>
    <dgm:pt modelId="{6944619D-C469-4DB3-BC30-9C1DBD55DF4A}" type="pres">
      <dgm:prSet presAssocID="{BD35F285-147B-48DB-B766-34181A552A9C}" presName="childText" presStyleLbl="conFgAcc1" presStyleIdx="0" presStyleCnt="2">
        <dgm:presLayoutVars>
          <dgm:bulletEnabled val="1"/>
        </dgm:presLayoutVars>
      </dgm:prSet>
      <dgm:spPr/>
      <dgm:t>
        <a:bodyPr/>
        <a:lstStyle/>
        <a:p>
          <a:endParaRPr lang="en-US"/>
        </a:p>
      </dgm:t>
    </dgm:pt>
    <dgm:pt modelId="{E76B71BF-74AA-4056-9B71-5C2BB35F8A11}" type="pres">
      <dgm:prSet presAssocID="{31B7A16B-7A0A-46D6-9E53-35C6C4B614A5}" presName="spaceBetweenRectangles" presStyleCnt="0"/>
      <dgm:spPr/>
      <dgm:t>
        <a:bodyPr/>
        <a:lstStyle/>
        <a:p>
          <a:endParaRPr lang="en-US"/>
        </a:p>
      </dgm:t>
    </dgm:pt>
    <dgm:pt modelId="{944C840B-F199-40FC-928B-B8679A55A4E4}" type="pres">
      <dgm:prSet presAssocID="{2DE35BBD-BB4C-4127-8710-C2EAC27C2A6A}" presName="parentLin" presStyleCnt="0"/>
      <dgm:spPr/>
      <dgm:t>
        <a:bodyPr/>
        <a:lstStyle/>
        <a:p>
          <a:endParaRPr lang="en-US"/>
        </a:p>
      </dgm:t>
    </dgm:pt>
    <dgm:pt modelId="{2FEFC4C9-05C6-457B-8F73-8EA485C586A4}" type="pres">
      <dgm:prSet presAssocID="{2DE35BBD-BB4C-4127-8710-C2EAC27C2A6A}" presName="parentLeftMargin" presStyleLbl="node1" presStyleIdx="0" presStyleCnt="2"/>
      <dgm:spPr/>
      <dgm:t>
        <a:bodyPr/>
        <a:lstStyle/>
        <a:p>
          <a:endParaRPr lang="en-US"/>
        </a:p>
      </dgm:t>
    </dgm:pt>
    <dgm:pt modelId="{F2639EA1-EA17-4EA3-A79D-93976EFE38B8}" type="pres">
      <dgm:prSet presAssocID="{2DE35BBD-BB4C-4127-8710-C2EAC27C2A6A}" presName="parentText" presStyleLbl="node1" presStyleIdx="1" presStyleCnt="2">
        <dgm:presLayoutVars>
          <dgm:chMax val="0"/>
          <dgm:bulletEnabled val="1"/>
        </dgm:presLayoutVars>
      </dgm:prSet>
      <dgm:spPr/>
      <dgm:t>
        <a:bodyPr/>
        <a:lstStyle/>
        <a:p>
          <a:endParaRPr lang="en-US"/>
        </a:p>
      </dgm:t>
    </dgm:pt>
    <dgm:pt modelId="{0E84669B-1656-4149-B2E3-163FEA85A57E}" type="pres">
      <dgm:prSet presAssocID="{2DE35BBD-BB4C-4127-8710-C2EAC27C2A6A}" presName="negativeSpace" presStyleCnt="0"/>
      <dgm:spPr/>
      <dgm:t>
        <a:bodyPr/>
        <a:lstStyle/>
        <a:p>
          <a:endParaRPr lang="en-US"/>
        </a:p>
      </dgm:t>
    </dgm:pt>
    <dgm:pt modelId="{AEFEB79C-DF84-49BB-817E-CE3E82E0EF2A}" type="pres">
      <dgm:prSet presAssocID="{2DE35BBD-BB4C-4127-8710-C2EAC27C2A6A}" presName="childText" presStyleLbl="conFgAcc1" presStyleIdx="1" presStyleCnt="2">
        <dgm:presLayoutVars>
          <dgm:bulletEnabled val="1"/>
        </dgm:presLayoutVars>
      </dgm:prSet>
      <dgm:spPr/>
      <dgm:t>
        <a:bodyPr/>
        <a:lstStyle/>
        <a:p>
          <a:endParaRPr lang="en-US"/>
        </a:p>
      </dgm:t>
    </dgm:pt>
  </dgm:ptLst>
  <dgm:cxnLst>
    <dgm:cxn modelId="{88D6D997-BD66-4FF8-8EE7-4EEDAA7805A2}" srcId="{2DE35BBD-BB4C-4127-8710-C2EAC27C2A6A}" destId="{E8ADB8DF-EF88-479B-93A9-5ED9905A4051}" srcOrd="6" destOrd="0" parTransId="{ACB4E0A1-17F4-42D8-AFFE-149B6642897F}" sibTransId="{26677AAB-86A1-4286-8FCC-55901E8AF7F7}"/>
    <dgm:cxn modelId="{FAF9D894-CD9E-49F8-9D8F-91DFAEE2F617}" type="presOf" srcId="{A6B0F04A-2901-4142-8539-5F5957CA2A88}" destId="{AEFEB79C-DF84-49BB-817E-CE3E82E0EF2A}" srcOrd="0" destOrd="3" presId="urn:microsoft.com/office/officeart/2005/8/layout/list1"/>
    <dgm:cxn modelId="{BC59AC22-BB75-4CB9-9754-2106520AFAD3}" type="presOf" srcId="{BD35F285-147B-48DB-B766-34181A552A9C}" destId="{B04D2CA4-456A-4F8A-9443-62EE2CD3B8F8}" srcOrd="1" destOrd="0" presId="urn:microsoft.com/office/officeart/2005/8/layout/list1"/>
    <dgm:cxn modelId="{2E69D044-D62C-470C-A068-DA2CBDE42412}" type="presOf" srcId="{201CE9D4-7305-4A96-8CC5-80C84D8D2E4C}" destId="{6944619D-C469-4DB3-BC30-9C1DBD55DF4A}" srcOrd="0" destOrd="1" presId="urn:microsoft.com/office/officeart/2005/8/layout/list1"/>
    <dgm:cxn modelId="{4E331B32-3144-4949-BF51-0669E1E36CCF}" srcId="{2DE35BBD-BB4C-4127-8710-C2EAC27C2A6A}" destId="{CE096999-B857-4CCD-8AD2-48E94DFE4BD3}" srcOrd="4" destOrd="0" parTransId="{6C930C63-C1A0-46F5-A2EA-573E72C0125F}" sibTransId="{8CEE6F0D-EAAB-4D7C-97A2-4DA598D06717}"/>
    <dgm:cxn modelId="{64214C37-FDE4-4BD8-A643-C6C0CFB0B3DE}" type="presOf" srcId="{F032D18B-A8EC-429C-9317-A42F693D03B3}" destId="{AEFEB79C-DF84-49BB-817E-CE3E82E0EF2A}" srcOrd="0" destOrd="7" presId="urn:microsoft.com/office/officeart/2005/8/layout/list1"/>
    <dgm:cxn modelId="{ADB657EE-D3A6-4225-B73C-E2903367B487}" srcId="{2DE35BBD-BB4C-4127-8710-C2EAC27C2A6A}" destId="{A6B0F04A-2901-4142-8539-5F5957CA2A88}" srcOrd="3" destOrd="0" parTransId="{F2BA1FE1-9D5E-4FAC-8A4B-F658F2D1F135}" sibTransId="{49A44EB8-54F5-4D2C-9023-966D054BC522}"/>
    <dgm:cxn modelId="{6F0027A0-35E2-4AB3-98C1-883B127B7F6C}" type="presOf" srcId="{3964FD19-167B-439E-B94D-920C03993F4F}" destId="{DBE1DA59-524F-4368-B19D-8F1C38FA3ED0}" srcOrd="0" destOrd="0" presId="urn:microsoft.com/office/officeart/2005/8/layout/list1"/>
    <dgm:cxn modelId="{B160387E-5260-4831-9742-C702B35E1663}" srcId="{2DE35BBD-BB4C-4127-8710-C2EAC27C2A6A}" destId="{E0A6CEE7-3218-449B-875E-C8F93344C636}" srcOrd="0" destOrd="0" parTransId="{B4314DE2-9CB0-4599-B403-06AEE4ABC02F}" sibTransId="{CA74019D-36C1-413C-9F9C-0580A1E452E6}"/>
    <dgm:cxn modelId="{C31077A2-FAD8-4543-B343-2C7A856D39C8}" type="presOf" srcId="{E0A6CEE7-3218-449B-875E-C8F93344C636}" destId="{AEFEB79C-DF84-49BB-817E-CE3E82E0EF2A}" srcOrd="0" destOrd="0" presId="urn:microsoft.com/office/officeart/2005/8/layout/list1"/>
    <dgm:cxn modelId="{59F63F84-90FB-4CBC-8659-DDC9DBB0D8F8}" srcId="{BD35F285-147B-48DB-B766-34181A552A9C}" destId="{201CE9D4-7305-4A96-8CC5-80C84D8D2E4C}" srcOrd="1" destOrd="0" parTransId="{6584772E-925F-489A-8988-3673996AF337}" sibTransId="{C5FCA34F-90CF-4703-AA9A-F891E915FFCE}"/>
    <dgm:cxn modelId="{878D1615-6C31-46AB-A93B-46309F9BD520}" srcId="{2DE35BBD-BB4C-4127-8710-C2EAC27C2A6A}" destId="{2643DCD8-1026-4FD3-98C5-F9CA052C16CA}" srcOrd="5" destOrd="0" parTransId="{ADE1215E-0FA7-4501-B201-08FABC39D7F0}" sibTransId="{BB9A3F86-963B-43D6-AC3C-BA11E11F492A}"/>
    <dgm:cxn modelId="{B1FBFBF7-160C-4D5C-A254-E54C59439F74}" type="presOf" srcId="{BD35F285-147B-48DB-B766-34181A552A9C}" destId="{F3D2A4E8-E847-4B0F-B840-CB022886D711}" srcOrd="0" destOrd="0" presId="urn:microsoft.com/office/officeart/2005/8/layout/list1"/>
    <dgm:cxn modelId="{318AA89B-88F9-42D9-9637-ABBB1295BCBF}" type="presOf" srcId="{E8ADB8DF-EF88-479B-93A9-5ED9905A4051}" destId="{AEFEB79C-DF84-49BB-817E-CE3E82E0EF2A}" srcOrd="0" destOrd="6" presId="urn:microsoft.com/office/officeart/2005/8/layout/list1"/>
    <dgm:cxn modelId="{D70BB9DC-3317-4AA4-9620-26488DA439FE}" srcId="{3964FD19-167B-439E-B94D-920C03993F4F}" destId="{2DE35BBD-BB4C-4127-8710-C2EAC27C2A6A}" srcOrd="1" destOrd="0" parTransId="{3DBECBDD-3848-4CCA-91CE-E05C7F3BC2B9}" sibTransId="{AF0C0023-C840-4DA6-8B0F-557406F9C428}"/>
    <dgm:cxn modelId="{1EDCBA63-5250-4744-96E6-761E922BA6C6}" type="presOf" srcId="{CE096999-B857-4CCD-8AD2-48E94DFE4BD3}" destId="{AEFEB79C-DF84-49BB-817E-CE3E82E0EF2A}" srcOrd="0" destOrd="4" presId="urn:microsoft.com/office/officeart/2005/8/layout/list1"/>
    <dgm:cxn modelId="{F26D1E52-52AB-45CF-9EEB-96A7A92B0336}" srcId="{2DE35BBD-BB4C-4127-8710-C2EAC27C2A6A}" destId="{F3486D91-57F4-49D4-8A16-1623851105FE}" srcOrd="2" destOrd="0" parTransId="{4E733DF1-2275-43E2-8857-7CFFFA32C5F5}" sibTransId="{295E5901-801F-4F96-A80E-4F89ED5CAC32}"/>
    <dgm:cxn modelId="{7902F7EB-DC98-4905-A301-12CDFEE971B1}" type="presOf" srcId="{F3486D91-57F4-49D4-8A16-1623851105FE}" destId="{AEFEB79C-DF84-49BB-817E-CE3E82E0EF2A}" srcOrd="0" destOrd="2" presId="urn:microsoft.com/office/officeart/2005/8/layout/list1"/>
    <dgm:cxn modelId="{0D4DEC7D-F706-4DB6-BC6D-82408FE6C150}" srcId="{BD35F285-147B-48DB-B766-34181A552A9C}" destId="{EF016050-DF53-4D8F-AFB2-FFD84B1E508B}" srcOrd="0" destOrd="0" parTransId="{34DD2A31-4109-43AE-8DF6-74B2AFC9C95F}" sibTransId="{B5812600-9BEF-4640-8BC8-B74513C5B772}"/>
    <dgm:cxn modelId="{8AEA9BFA-B803-44B2-98F6-3F94478C9AA1}" srcId="{2DE35BBD-BB4C-4127-8710-C2EAC27C2A6A}" destId="{F032D18B-A8EC-429C-9317-A42F693D03B3}" srcOrd="7" destOrd="0" parTransId="{A09AB1B3-2C1D-490C-94F8-82A2F862260E}" sibTransId="{B0CCD353-11A9-4954-B6CC-6FB42ABBEBA0}"/>
    <dgm:cxn modelId="{D8078AF3-3116-474A-999C-BCCD7E98C97D}" type="presOf" srcId="{2DE35BBD-BB4C-4127-8710-C2EAC27C2A6A}" destId="{F2639EA1-EA17-4EA3-A79D-93976EFE38B8}" srcOrd="1" destOrd="0" presId="urn:microsoft.com/office/officeart/2005/8/layout/list1"/>
    <dgm:cxn modelId="{64F944E4-3FF5-4D74-A375-F9D9B12B8B2A}" type="presOf" srcId="{EF016050-DF53-4D8F-AFB2-FFD84B1E508B}" destId="{6944619D-C469-4DB3-BC30-9C1DBD55DF4A}" srcOrd="0" destOrd="0" presId="urn:microsoft.com/office/officeart/2005/8/layout/list1"/>
    <dgm:cxn modelId="{0EB58069-6185-432F-B3F4-F49D39CA8DD3}" type="presOf" srcId="{CF4D8BA7-A208-417F-BDF9-1AFA3A45B56A}" destId="{AEFEB79C-DF84-49BB-817E-CE3E82E0EF2A}" srcOrd="0" destOrd="1" presId="urn:microsoft.com/office/officeart/2005/8/layout/list1"/>
    <dgm:cxn modelId="{A2C0A246-2F5E-4616-8F1D-D4F680B00872}" type="presOf" srcId="{2643DCD8-1026-4FD3-98C5-F9CA052C16CA}" destId="{AEFEB79C-DF84-49BB-817E-CE3E82E0EF2A}" srcOrd="0" destOrd="5" presId="urn:microsoft.com/office/officeart/2005/8/layout/list1"/>
    <dgm:cxn modelId="{18DECF8F-BD3A-4E31-A725-F868638D0FAC}" srcId="{3964FD19-167B-439E-B94D-920C03993F4F}" destId="{BD35F285-147B-48DB-B766-34181A552A9C}" srcOrd="0" destOrd="0" parTransId="{49B9A08A-C8DA-4A49-8585-880EE63DCD6C}" sibTransId="{31B7A16B-7A0A-46D6-9E53-35C6C4B614A5}"/>
    <dgm:cxn modelId="{1DAB81BF-4141-41F0-9EF5-2E007791D38C}" srcId="{2DE35BBD-BB4C-4127-8710-C2EAC27C2A6A}" destId="{CF4D8BA7-A208-417F-BDF9-1AFA3A45B56A}" srcOrd="1" destOrd="0" parTransId="{C7AAC966-98A2-4BA2-9628-D6800A2B2892}" sibTransId="{A0128801-F645-4CDA-97CF-5821368DA65F}"/>
    <dgm:cxn modelId="{6BD1EB0F-3459-42B8-81B7-83F3712755A7}" type="presOf" srcId="{2DE35BBD-BB4C-4127-8710-C2EAC27C2A6A}" destId="{2FEFC4C9-05C6-457B-8F73-8EA485C586A4}" srcOrd="0" destOrd="0" presId="urn:microsoft.com/office/officeart/2005/8/layout/list1"/>
    <dgm:cxn modelId="{710ACF58-E3A4-4BEC-8F01-92033FFA181C}" type="presParOf" srcId="{DBE1DA59-524F-4368-B19D-8F1C38FA3ED0}" destId="{BC00FC77-8594-4E4B-BC25-86FAB0A2FA40}" srcOrd="0" destOrd="0" presId="urn:microsoft.com/office/officeart/2005/8/layout/list1"/>
    <dgm:cxn modelId="{CC63BF2E-7BDB-4936-8378-1E8C8C6D55E6}" type="presParOf" srcId="{BC00FC77-8594-4E4B-BC25-86FAB0A2FA40}" destId="{F3D2A4E8-E847-4B0F-B840-CB022886D711}" srcOrd="0" destOrd="0" presId="urn:microsoft.com/office/officeart/2005/8/layout/list1"/>
    <dgm:cxn modelId="{C8CF6E68-EFF6-42F6-A24B-C84CE46279F6}" type="presParOf" srcId="{BC00FC77-8594-4E4B-BC25-86FAB0A2FA40}" destId="{B04D2CA4-456A-4F8A-9443-62EE2CD3B8F8}" srcOrd="1" destOrd="0" presId="urn:microsoft.com/office/officeart/2005/8/layout/list1"/>
    <dgm:cxn modelId="{A9BF64E5-19B1-45E5-913E-BF1F7B2614B1}" type="presParOf" srcId="{DBE1DA59-524F-4368-B19D-8F1C38FA3ED0}" destId="{EE003B56-564C-4810-B883-97595E3A2ABD}" srcOrd="1" destOrd="0" presId="urn:microsoft.com/office/officeart/2005/8/layout/list1"/>
    <dgm:cxn modelId="{9E088489-4351-4BFB-923A-88C64D058A1F}" type="presParOf" srcId="{DBE1DA59-524F-4368-B19D-8F1C38FA3ED0}" destId="{6944619D-C469-4DB3-BC30-9C1DBD55DF4A}" srcOrd="2" destOrd="0" presId="urn:microsoft.com/office/officeart/2005/8/layout/list1"/>
    <dgm:cxn modelId="{893E6084-6682-4868-BF3A-0BFD380D2EB8}" type="presParOf" srcId="{DBE1DA59-524F-4368-B19D-8F1C38FA3ED0}" destId="{E76B71BF-74AA-4056-9B71-5C2BB35F8A11}" srcOrd="3" destOrd="0" presId="urn:microsoft.com/office/officeart/2005/8/layout/list1"/>
    <dgm:cxn modelId="{17F39A83-381F-4212-8A4D-04DB0E67B860}" type="presParOf" srcId="{DBE1DA59-524F-4368-B19D-8F1C38FA3ED0}" destId="{944C840B-F199-40FC-928B-B8679A55A4E4}" srcOrd="4" destOrd="0" presId="urn:microsoft.com/office/officeart/2005/8/layout/list1"/>
    <dgm:cxn modelId="{54AED53F-D39A-4CEB-AE0A-25B6016C2CCA}" type="presParOf" srcId="{944C840B-F199-40FC-928B-B8679A55A4E4}" destId="{2FEFC4C9-05C6-457B-8F73-8EA485C586A4}" srcOrd="0" destOrd="0" presId="urn:microsoft.com/office/officeart/2005/8/layout/list1"/>
    <dgm:cxn modelId="{DE749E6C-7EC2-422D-8B0D-C92DD7C83938}" type="presParOf" srcId="{944C840B-F199-40FC-928B-B8679A55A4E4}" destId="{F2639EA1-EA17-4EA3-A79D-93976EFE38B8}" srcOrd="1" destOrd="0" presId="urn:microsoft.com/office/officeart/2005/8/layout/list1"/>
    <dgm:cxn modelId="{CCE1BAE3-0AB8-4D7B-8AA1-5989A0272596}" type="presParOf" srcId="{DBE1DA59-524F-4368-B19D-8F1C38FA3ED0}" destId="{0E84669B-1656-4149-B2E3-163FEA85A57E}" srcOrd="5" destOrd="0" presId="urn:microsoft.com/office/officeart/2005/8/layout/list1"/>
    <dgm:cxn modelId="{1729C856-8945-4419-8702-9C5277348C80}" type="presParOf" srcId="{DBE1DA59-524F-4368-B19D-8F1C38FA3ED0}" destId="{AEFEB79C-DF84-49BB-817E-CE3E82E0EF2A}"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E28C1AD-1745-4A78-9348-A4E369C2287D}"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5F690667-9F68-4FBD-9458-04D3E51E0965}">
      <dgm:prSet/>
      <dgm:spPr/>
      <dgm:t>
        <a:bodyPr/>
        <a:lstStyle/>
        <a:p>
          <a:pPr rtl="0"/>
          <a:r>
            <a:rPr lang="en-US" dirty="0" smtClean="0">
              <a:latin typeface="Arial" panose="020B0604020202020204" pitchFamily="34" charset="0"/>
              <a:cs typeface="Arial" panose="020B0604020202020204" pitchFamily="34" charset="0"/>
            </a:rPr>
            <a:t>The borrower was first-time borrower on or after July 1, 2013</a:t>
          </a:r>
          <a:endParaRPr lang="en-US" dirty="0">
            <a:latin typeface="Arial" panose="020B0604020202020204" pitchFamily="34" charset="0"/>
            <a:cs typeface="Arial" panose="020B0604020202020204" pitchFamily="34" charset="0"/>
          </a:endParaRPr>
        </a:p>
      </dgm:t>
    </dgm:pt>
    <dgm:pt modelId="{88D4E403-2C15-4BCD-B281-09A70315D7FD}" type="parTrans" cxnId="{4C0AB88C-79A3-4F9C-9AAD-FEBE2C4EA425}">
      <dgm:prSet/>
      <dgm:spPr/>
      <dgm:t>
        <a:bodyPr/>
        <a:lstStyle/>
        <a:p>
          <a:endParaRPr lang="en-US"/>
        </a:p>
      </dgm:t>
    </dgm:pt>
    <dgm:pt modelId="{7CF0AD7E-D916-4F12-9A7C-E171553518AB}" type="sibTrans" cxnId="{4C0AB88C-79A3-4F9C-9AAD-FEBE2C4EA425}">
      <dgm:prSet/>
      <dgm:spPr/>
      <dgm:t>
        <a:bodyPr/>
        <a:lstStyle/>
        <a:p>
          <a:endParaRPr lang="en-US" dirty="0">
            <a:latin typeface="Arial" panose="020B0604020202020204" pitchFamily="34" charset="0"/>
            <a:cs typeface="Arial" panose="020B0604020202020204" pitchFamily="34" charset="0"/>
          </a:endParaRPr>
        </a:p>
      </dgm:t>
    </dgm:pt>
    <dgm:pt modelId="{C0DE6CA8-BD0D-4A67-A1FE-C7168218EE5F}">
      <dgm:prSet/>
      <dgm:spPr/>
      <dgm:t>
        <a:bodyPr/>
        <a:lstStyle/>
        <a:p>
          <a:pPr rtl="0"/>
          <a:r>
            <a:rPr lang="en-US" dirty="0" smtClean="0">
              <a:latin typeface="Arial" panose="020B0604020202020204" pitchFamily="34" charset="0"/>
              <a:cs typeface="Arial" panose="020B0604020202020204" pitchFamily="34" charset="0"/>
            </a:rPr>
            <a:t>School submits origination or award record to COD</a:t>
          </a:r>
          <a:endParaRPr lang="en-US" dirty="0">
            <a:latin typeface="Arial" panose="020B0604020202020204" pitchFamily="34" charset="0"/>
            <a:cs typeface="Arial" panose="020B0604020202020204" pitchFamily="34" charset="0"/>
          </a:endParaRPr>
        </a:p>
      </dgm:t>
    </dgm:pt>
    <dgm:pt modelId="{9A7182DD-2D9F-4CAA-951E-A7743E1B604B}" type="parTrans" cxnId="{4B766AC2-4EEB-4D81-BF9D-BA74D51179F6}">
      <dgm:prSet/>
      <dgm:spPr/>
      <dgm:t>
        <a:bodyPr/>
        <a:lstStyle/>
        <a:p>
          <a:endParaRPr lang="en-US"/>
        </a:p>
      </dgm:t>
    </dgm:pt>
    <dgm:pt modelId="{2F54CE0B-82B9-4ECF-92B6-0B20B328D859}" type="sibTrans" cxnId="{4B766AC2-4EEB-4D81-BF9D-BA74D51179F6}">
      <dgm:prSet/>
      <dgm:spPr/>
      <dgm:t>
        <a:bodyPr/>
        <a:lstStyle/>
        <a:p>
          <a:endParaRPr lang="en-US" dirty="0">
            <a:latin typeface="Arial" panose="020B0604020202020204" pitchFamily="34" charset="0"/>
            <a:cs typeface="Arial" panose="020B0604020202020204" pitchFamily="34" charset="0"/>
          </a:endParaRPr>
        </a:p>
      </dgm:t>
    </dgm:pt>
    <dgm:pt modelId="{7E18BDB4-9A8B-4EDF-8CFB-4D1676AA5FFC}">
      <dgm:prSet/>
      <dgm:spPr/>
      <dgm:t>
        <a:bodyPr/>
        <a:lstStyle/>
        <a:p>
          <a:pPr rtl="0"/>
          <a:r>
            <a:rPr lang="en-US" dirty="0" smtClean="0">
              <a:latin typeface="Arial" panose="020B0604020202020204" pitchFamily="34" charset="0"/>
              <a:cs typeface="Arial" panose="020B0604020202020204" pitchFamily="34" charset="0"/>
            </a:rPr>
            <a:t>COD will reject the loan</a:t>
          </a:r>
          <a:endParaRPr lang="en-US" dirty="0">
            <a:latin typeface="Arial" panose="020B0604020202020204" pitchFamily="34" charset="0"/>
            <a:cs typeface="Arial" panose="020B0604020202020204" pitchFamily="34" charset="0"/>
          </a:endParaRPr>
        </a:p>
      </dgm:t>
    </dgm:pt>
    <dgm:pt modelId="{BC9F3D5C-4A5E-46E5-99BF-2C82B0833547}" type="parTrans" cxnId="{4147E337-9FB0-45C2-B0CE-B3BEC114520F}">
      <dgm:prSet/>
      <dgm:spPr/>
      <dgm:t>
        <a:bodyPr/>
        <a:lstStyle/>
        <a:p>
          <a:endParaRPr lang="en-US"/>
        </a:p>
      </dgm:t>
    </dgm:pt>
    <dgm:pt modelId="{2262DBE4-3147-4491-A1DB-1C8E7AC3C77C}" type="sibTrans" cxnId="{4147E337-9FB0-45C2-B0CE-B3BEC114520F}">
      <dgm:prSet/>
      <dgm:spPr/>
      <dgm:t>
        <a:bodyPr/>
        <a:lstStyle/>
        <a:p>
          <a:endParaRPr lang="en-US"/>
        </a:p>
      </dgm:t>
    </dgm:pt>
    <dgm:pt modelId="{D73522B0-D7B2-455A-8F60-51B7829AE09D}">
      <dgm:prSet/>
      <dgm:spPr/>
      <dgm:t>
        <a:bodyPr/>
        <a:lstStyle/>
        <a:p>
          <a:pPr rtl="0"/>
          <a:r>
            <a:rPr lang="en-US" dirty="0" smtClean="0">
              <a:latin typeface="Arial" panose="020B0604020202020204" pitchFamily="34" charset="0"/>
              <a:cs typeface="Arial" panose="020B0604020202020204" pitchFamily="34" charset="0"/>
            </a:rPr>
            <a:t>Subsidized Usage Period Exceeds Remaining Eligibility Period</a:t>
          </a:r>
          <a:endParaRPr lang="en-US" dirty="0">
            <a:latin typeface="Arial" panose="020B0604020202020204" pitchFamily="34" charset="0"/>
            <a:cs typeface="Arial" panose="020B0604020202020204" pitchFamily="34" charset="0"/>
          </a:endParaRPr>
        </a:p>
      </dgm:t>
    </dgm:pt>
    <dgm:pt modelId="{48ABD027-D260-43F8-9BA1-777B9E8F582D}" type="parTrans" cxnId="{839CCF9E-343D-4BAD-817C-CFCFE8B6FE50}">
      <dgm:prSet/>
      <dgm:spPr/>
      <dgm:t>
        <a:bodyPr/>
        <a:lstStyle/>
        <a:p>
          <a:endParaRPr lang="en-US"/>
        </a:p>
      </dgm:t>
    </dgm:pt>
    <dgm:pt modelId="{E5C0AA45-A167-4298-BD3E-0048DD3057D9}" type="sibTrans" cxnId="{839CCF9E-343D-4BAD-817C-CFCFE8B6FE50}">
      <dgm:prSet/>
      <dgm:spPr/>
      <dgm:t>
        <a:bodyPr/>
        <a:lstStyle/>
        <a:p>
          <a:endParaRPr lang="en-US" dirty="0">
            <a:latin typeface="Arial" panose="020B0604020202020204" pitchFamily="34" charset="0"/>
            <a:cs typeface="Arial" panose="020B0604020202020204" pitchFamily="34" charset="0"/>
          </a:endParaRPr>
        </a:p>
      </dgm:t>
    </dgm:pt>
    <dgm:pt modelId="{15783010-08AA-4B1A-9985-7A09A3502BE8}" type="pres">
      <dgm:prSet presAssocID="{AE28C1AD-1745-4A78-9348-A4E369C2287D}" presName="outerComposite" presStyleCnt="0">
        <dgm:presLayoutVars>
          <dgm:chMax val="5"/>
          <dgm:dir/>
          <dgm:resizeHandles val="exact"/>
        </dgm:presLayoutVars>
      </dgm:prSet>
      <dgm:spPr/>
      <dgm:t>
        <a:bodyPr/>
        <a:lstStyle/>
        <a:p>
          <a:endParaRPr lang="en-US"/>
        </a:p>
      </dgm:t>
    </dgm:pt>
    <dgm:pt modelId="{2120E536-B433-4849-8DB7-1229A03F6181}" type="pres">
      <dgm:prSet presAssocID="{AE28C1AD-1745-4A78-9348-A4E369C2287D}" presName="dummyMaxCanvas" presStyleCnt="0">
        <dgm:presLayoutVars/>
      </dgm:prSet>
      <dgm:spPr/>
    </dgm:pt>
    <dgm:pt modelId="{9693D2C0-2210-4031-BD18-3590AA666434}" type="pres">
      <dgm:prSet presAssocID="{AE28C1AD-1745-4A78-9348-A4E369C2287D}" presName="FourNodes_1" presStyleLbl="node1" presStyleIdx="0" presStyleCnt="4">
        <dgm:presLayoutVars>
          <dgm:bulletEnabled val="1"/>
        </dgm:presLayoutVars>
      </dgm:prSet>
      <dgm:spPr/>
      <dgm:t>
        <a:bodyPr/>
        <a:lstStyle/>
        <a:p>
          <a:endParaRPr lang="en-US"/>
        </a:p>
      </dgm:t>
    </dgm:pt>
    <dgm:pt modelId="{E8CD8E54-D211-45EE-969F-85AC2696B60D}" type="pres">
      <dgm:prSet presAssocID="{AE28C1AD-1745-4A78-9348-A4E369C2287D}" presName="FourNodes_2" presStyleLbl="node1" presStyleIdx="1" presStyleCnt="4">
        <dgm:presLayoutVars>
          <dgm:bulletEnabled val="1"/>
        </dgm:presLayoutVars>
      </dgm:prSet>
      <dgm:spPr/>
      <dgm:t>
        <a:bodyPr/>
        <a:lstStyle/>
        <a:p>
          <a:endParaRPr lang="en-US"/>
        </a:p>
      </dgm:t>
    </dgm:pt>
    <dgm:pt modelId="{9506A192-C983-4937-AFB6-AFB0280B5C41}" type="pres">
      <dgm:prSet presAssocID="{AE28C1AD-1745-4A78-9348-A4E369C2287D}" presName="FourNodes_3" presStyleLbl="node1" presStyleIdx="2" presStyleCnt="4">
        <dgm:presLayoutVars>
          <dgm:bulletEnabled val="1"/>
        </dgm:presLayoutVars>
      </dgm:prSet>
      <dgm:spPr/>
      <dgm:t>
        <a:bodyPr/>
        <a:lstStyle/>
        <a:p>
          <a:endParaRPr lang="en-US"/>
        </a:p>
      </dgm:t>
    </dgm:pt>
    <dgm:pt modelId="{932A6E9D-BC1B-4A5F-8A30-CE7486A785D4}" type="pres">
      <dgm:prSet presAssocID="{AE28C1AD-1745-4A78-9348-A4E369C2287D}" presName="FourNodes_4" presStyleLbl="node1" presStyleIdx="3" presStyleCnt="4">
        <dgm:presLayoutVars>
          <dgm:bulletEnabled val="1"/>
        </dgm:presLayoutVars>
      </dgm:prSet>
      <dgm:spPr/>
      <dgm:t>
        <a:bodyPr/>
        <a:lstStyle/>
        <a:p>
          <a:endParaRPr lang="en-US"/>
        </a:p>
      </dgm:t>
    </dgm:pt>
    <dgm:pt modelId="{D036F118-E6ED-4A6C-AA77-C7D0E292CA6F}" type="pres">
      <dgm:prSet presAssocID="{AE28C1AD-1745-4A78-9348-A4E369C2287D}" presName="FourConn_1-2" presStyleLbl="fgAccFollowNode1" presStyleIdx="0" presStyleCnt="3">
        <dgm:presLayoutVars>
          <dgm:bulletEnabled val="1"/>
        </dgm:presLayoutVars>
      </dgm:prSet>
      <dgm:spPr/>
      <dgm:t>
        <a:bodyPr/>
        <a:lstStyle/>
        <a:p>
          <a:endParaRPr lang="en-US"/>
        </a:p>
      </dgm:t>
    </dgm:pt>
    <dgm:pt modelId="{4F794ACC-B9A9-4411-A5A6-BB07C3A13CC9}" type="pres">
      <dgm:prSet presAssocID="{AE28C1AD-1745-4A78-9348-A4E369C2287D}" presName="FourConn_2-3" presStyleLbl="fgAccFollowNode1" presStyleIdx="1" presStyleCnt="3">
        <dgm:presLayoutVars>
          <dgm:bulletEnabled val="1"/>
        </dgm:presLayoutVars>
      </dgm:prSet>
      <dgm:spPr/>
      <dgm:t>
        <a:bodyPr/>
        <a:lstStyle/>
        <a:p>
          <a:endParaRPr lang="en-US"/>
        </a:p>
      </dgm:t>
    </dgm:pt>
    <dgm:pt modelId="{1363D4A1-E192-4523-B385-F4683C63598A}" type="pres">
      <dgm:prSet presAssocID="{AE28C1AD-1745-4A78-9348-A4E369C2287D}" presName="FourConn_3-4" presStyleLbl="fgAccFollowNode1" presStyleIdx="2" presStyleCnt="3">
        <dgm:presLayoutVars>
          <dgm:bulletEnabled val="1"/>
        </dgm:presLayoutVars>
      </dgm:prSet>
      <dgm:spPr/>
      <dgm:t>
        <a:bodyPr/>
        <a:lstStyle/>
        <a:p>
          <a:endParaRPr lang="en-US"/>
        </a:p>
      </dgm:t>
    </dgm:pt>
    <dgm:pt modelId="{CA0F4506-8605-46DF-9532-481E37CF2342}" type="pres">
      <dgm:prSet presAssocID="{AE28C1AD-1745-4A78-9348-A4E369C2287D}" presName="FourNodes_1_text" presStyleLbl="node1" presStyleIdx="3" presStyleCnt="4">
        <dgm:presLayoutVars>
          <dgm:bulletEnabled val="1"/>
        </dgm:presLayoutVars>
      </dgm:prSet>
      <dgm:spPr/>
      <dgm:t>
        <a:bodyPr/>
        <a:lstStyle/>
        <a:p>
          <a:endParaRPr lang="en-US"/>
        </a:p>
      </dgm:t>
    </dgm:pt>
    <dgm:pt modelId="{D332B981-890E-4D57-8372-D374D168A7E4}" type="pres">
      <dgm:prSet presAssocID="{AE28C1AD-1745-4A78-9348-A4E369C2287D}" presName="FourNodes_2_text" presStyleLbl="node1" presStyleIdx="3" presStyleCnt="4">
        <dgm:presLayoutVars>
          <dgm:bulletEnabled val="1"/>
        </dgm:presLayoutVars>
      </dgm:prSet>
      <dgm:spPr/>
      <dgm:t>
        <a:bodyPr/>
        <a:lstStyle/>
        <a:p>
          <a:endParaRPr lang="en-US"/>
        </a:p>
      </dgm:t>
    </dgm:pt>
    <dgm:pt modelId="{981C3FD6-FA60-4F6C-9378-DF5DD5A8E44E}" type="pres">
      <dgm:prSet presAssocID="{AE28C1AD-1745-4A78-9348-A4E369C2287D}" presName="FourNodes_3_text" presStyleLbl="node1" presStyleIdx="3" presStyleCnt="4">
        <dgm:presLayoutVars>
          <dgm:bulletEnabled val="1"/>
        </dgm:presLayoutVars>
      </dgm:prSet>
      <dgm:spPr/>
      <dgm:t>
        <a:bodyPr/>
        <a:lstStyle/>
        <a:p>
          <a:endParaRPr lang="en-US"/>
        </a:p>
      </dgm:t>
    </dgm:pt>
    <dgm:pt modelId="{41494136-AB0C-4E2C-A206-2A5E2BE4C760}" type="pres">
      <dgm:prSet presAssocID="{AE28C1AD-1745-4A78-9348-A4E369C2287D}" presName="FourNodes_4_text" presStyleLbl="node1" presStyleIdx="3" presStyleCnt="4">
        <dgm:presLayoutVars>
          <dgm:bulletEnabled val="1"/>
        </dgm:presLayoutVars>
      </dgm:prSet>
      <dgm:spPr/>
      <dgm:t>
        <a:bodyPr/>
        <a:lstStyle/>
        <a:p>
          <a:endParaRPr lang="en-US"/>
        </a:p>
      </dgm:t>
    </dgm:pt>
  </dgm:ptLst>
  <dgm:cxnLst>
    <dgm:cxn modelId="{C5297914-454F-4E08-A6A8-8BD6201886A3}" type="presOf" srcId="{C0DE6CA8-BD0D-4A67-A1FE-C7168218EE5F}" destId="{E8CD8E54-D211-45EE-969F-85AC2696B60D}" srcOrd="0" destOrd="0" presId="urn:microsoft.com/office/officeart/2005/8/layout/vProcess5"/>
    <dgm:cxn modelId="{C222D6FD-A3A6-4F6D-867C-AAE98E024096}" type="presOf" srcId="{7E18BDB4-9A8B-4EDF-8CFB-4D1676AA5FFC}" destId="{41494136-AB0C-4E2C-A206-2A5E2BE4C760}" srcOrd="1" destOrd="0" presId="urn:microsoft.com/office/officeart/2005/8/layout/vProcess5"/>
    <dgm:cxn modelId="{4C85A367-4509-417C-8439-286546B19F3C}" type="presOf" srcId="{7E18BDB4-9A8B-4EDF-8CFB-4D1676AA5FFC}" destId="{932A6E9D-BC1B-4A5F-8A30-CE7486A785D4}" srcOrd="0" destOrd="0" presId="urn:microsoft.com/office/officeart/2005/8/layout/vProcess5"/>
    <dgm:cxn modelId="{839CCF9E-343D-4BAD-817C-CFCFE8B6FE50}" srcId="{AE28C1AD-1745-4A78-9348-A4E369C2287D}" destId="{D73522B0-D7B2-455A-8F60-51B7829AE09D}" srcOrd="2" destOrd="0" parTransId="{48ABD027-D260-43F8-9BA1-777B9E8F582D}" sibTransId="{E5C0AA45-A167-4298-BD3E-0048DD3057D9}"/>
    <dgm:cxn modelId="{4147E337-9FB0-45C2-B0CE-B3BEC114520F}" srcId="{AE28C1AD-1745-4A78-9348-A4E369C2287D}" destId="{7E18BDB4-9A8B-4EDF-8CFB-4D1676AA5FFC}" srcOrd="3" destOrd="0" parTransId="{BC9F3D5C-4A5E-46E5-99BF-2C82B0833547}" sibTransId="{2262DBE4-3147-4491-A1DB-1C8E7AC3C77C}"/>
    <dgm:cxn modelId="{25913A3B-11A3-4984-92B8-A46A9E0BB623}" type="presOf" srcId="{E5C0AA45-A167-4298-BD3E-0048DD3057D9}" destId="{1363D4A1-E192-4523-B385-F4683C63598A}" srcOrd="0" destOrd="0" presId="urn:microsoft.com/office/officeart/2005/8/layout/vProcess5"/>
    <dgm:cxn modelId="{3F9BB4D8-79AF-406D-940E-C7A28F066EB5}" type="presOf" srcId="{D73522B0-D7B2-455A-8F60-51B7829AE09D}" destId="{9506A192-C983-4937-AFB6-AFB0280B5C41}" srcOrd="0" destOrd="0" presId="urn:microsoft.com/office/officeart/2005/8/layout/vProcess5"/>
    <dgm:cxn modelId="{5AFB5679-6913-4651-B512-9972EAFAF4B3}" type="presOf" srcId="{C0DE6CA8-BD0D-4A67-A1FE-C7168218EE5F}" destId="{D332B981-890E-4D57-8372-D374D168A7E4}" srcOrd="1" destOrd="0" presId="urn:microsoft.com/office/officeart/2005/8/layout/vProcess5"/>
    <dgm:cxn modelId="{4C0AB88C-79A3-4F9C-9AAD-FEBE2C4EA425}" srcId="{AE28C1AD-1745-4A78-9348-A4E369C2287D}" destId="{5F690667-9F68-4FBD-9458-04D3E51E0965}" srcOrd="0" destOrd="0" parTransId="{88D4E403-2C15-4BCD-B281-09A70315D7FD}" sibTransId="{7CF0AD7E-D916-4F12-9A7C-E171553518AB}"/>
    <dgm:cxn modelId="{FE214327-2752-4D41-B125-2603298F7D7E}" type="presOf" srcId="{AE28C1AD-1745-4A78-9348-A4E369C2287D}" destId="{15783010-08AA-4B1A-9985-7A09A3502BE8}" srcOrd="0" destOrd="0" presId="urn:microsoft.com/office/officeart/2005/8/layout/vProcess5"/>
    <dgm:cxn modelId="{4B766AC2-4EEB-4D81-BF9D-BA74D51179F6}" srcId="{AE28C1AD-1745-4A78-9348-A4E369C2287D}" destId="{C0DE6CA8-BD0D-4A67-A1FE-C7168218EE5F}" srcOrd="1" destOrd="0" parTransId="{9A7182DD-2D9F-4CAA-951E-A7743E1B604B}" sibTransId="{2F54CE0B-82B9-4ECF-92B6-0B20B328D859}"/>
    <dgm:cxn modelId="{3C1BFE87-D33D-4CC5-8F7B-6F078A8446C3}" type="presOf" srcId="{2F54CE0B-82B9-4ECF-92B6-0B20B328D859}" destId="{4F794ACC-B9A9-4411-A5A6-BB07C3A13CC9}" srcOrd="0" destOrd="0" presId="urn:microsoft.com/office/officeart/2005/8/layout/vProcess5"/>
    <dgm:cxn modelId="{07FD6E72-FD6D-4E37-91A4-5EA65C0C3839}" type="presOf" srcId="{D73522B0-D7B2-455A-8F60-51B7829AE09D}" destId="{981C3FD6-FA60-4F6C-9378-DF5DD5A8E44E}" srcOrd="1" destOrd="0" presId="urn:microsoft.com/office/officeart/2005/8/layout/vProcess5"/>
    <dgm:cxn modelId="{41409858-9AE3-423C-8101-106F59F09C25}" type="presOf" srcId="{5F690667-9F68-4FBD-9458-04D3E51E0965}" destId="{CA0F4506-8605-46DF-9532-481E37CF2342}" srcOrd="1" destOrd="0" presId="urn:microsoft.com/office/officeart/2005/8/layout/vProcess5"/>
    <dgm:cxn modelId="{5C259DFD-B971-495E-87AA-9E6AE6B699A2}" type="presOf" srcId="{7CF0AD7E-D916-4F12-9A7C-E171553518AB}" destId="{D036F118-E6ED-4A6C-AA77-C7D0E292CA6F}" srcOrd="0" destOrd="0" presId="urn:microsoft.com/office/officeart/2005/8/layout/vProcess5"/>
    <dgm:cxn modelId="{D7F1CE5A-5108-4A29-91B7-3D7DC00FB889}" type="presOf" srcId="{5F690667-9F68-4FBD-9458-04D3E51E0965}" destId="{9693D2C0-2210-4031-BD18-3590AA666434}" srcOrd="0" destOrd="0" presId="urn:microsoft.com/office/officeart/2005/8/layout/vProcess5"/>
    <dgm:cxn modelId="{63792460-1186-42B6-972D-1C0A16F9A0D8}" type="presParOf" srcId="{15783010-08AA-4B1A-9985-7A09A3502BE8}" destId="{2120E536-B433-4849-8DB7-1229A03F6181}" srcOrd="0" destOrd="0" presId="urn:microsoft.com/office/officeart/2005/8/layout/vProcess5"/>
    <dgm:cxn modelId="{F1D37731-8598-43CC-A37D-C48BBF6AE100}" type="presParOf" srcId="{15783010-08AA-4B1A-9985-7A09A3502BE8}" destId="{9693D2C0-2210-4031-BD18-3590AA666434}" srcOrd="1" destOrd="0" presId="urn:microsoft.com/office/officeart/2005/8/layout/vProcess5"/>
    <dgm:cxn modelId="{F3F148E9-C99E-475D-AF8A-AA710EEDD656}" type="presParOf" srcId="{15783010-08AA-4B1A-9985-7A09A3502BE8}" destId="{E8CD8E54-D211-45EE-969F-85AC2696B60D}" srcOrd="2" destOrd="0" presId="urn:microsoft.com/office/officeart/2005/8/layout/vProcess5"/>
    <dgm:cxn modelId="{06688589-12BE-4D6E-91BD-25B0B022776D}" type="presParOf" srcId="{15783010-08AA-4B1A-9985-7A09A3502BE8}" destId="{9506A192-C983-4937-AFB6-AFB0280B5C41}" srcOrd="3" destOrd="0" presId="urn:microsoft.com/office/officeart/2005/8/layout/vProcess5"/>
    <dgm:cxn modelId="{A2E9FC7B-ADCC-4E0A-BF0C-9E72C07E826A}" type="presParOf" srcId="{15783010-08AA-4B1A-9985-7A09A3502BE8}" destId="{932A6E9D-BC1B-4A5F-8A30-CE7486A785D4}" srcOrd="4" destOrd="0" presId="urn:microsoft.com/office/officeart/2005/8/layout/vProcess5"/>
    <dgm:cxn modelId="{266803D6-0CC4-4897-8480-7A4855F3D307}" type="presParOf" srcId="{15783010-08AA-4B1A-9985-7A09A3502BE8}" destId="{D036F118-E6ED-4A6C-AA77-C7D0E292CA6F}" srcOrd="5" destOrd="0" presId="urn:microsoft.com/office/officeart/2005/8/layout/vProcess5"/>
    <dgm:cxn modelId="{D606504F-3AD0-4C03-8B20-1E6F4C1FAD32}" type="presParOf" srcId="{15783010-08AA-4B1A-9985-7A09A3502BE8}" destId="{4F794ACC-B9A9-4411-A5A6-BB07C3A13CC9}" srcOrd="6" destOrd="0" presId="urn:microsoft.com/office/officeart/2005/8/layout/vProcess5"/>
    <dgm:cxn modelId="{29FDD592-0E85-486D-95ED-1462C6E2EF6A}" type="presParOf" srcId="{15783010-08AA-4B1A-9985-7A09A3502BE8}" destId="{1363D4A1-E192-4523-B385-F4683C63598A}" srcOrd="7" destOrd="0" presId="urn:microsoft.com/office/officeart/2005/8/layout/vProcess5"/>
    <dgm:cxn modelId="{71AF51F1-6B63-49BD-9F6E-D8B2D7537F3E}" type="presParOf" srcId="{15783010-08AA-4B1A-9985-7A09A3502BE8}" destId="{CA0F4506-8605-46DF-9532-481E37CF2342}" srcOrd="8" destOrd="0" presId="urn:microsoft.com/office/officeart/2005/8/layout/vProcess5"/>
    <dgm:cxn modelId="{8541BB8C-7BD1-4F5D-A922-A2D6F2570E7C}" type="presParOf" srcId="{15783010-08AA-4B1A-9985-7A09A3502BE8}" destId="{D332B981-890E-4D57-8372-D374D168A7E4}" srcOrd="9" destOrd="0" presId="urn:microsoft.com/office/officeart/2005/8/layout/vProcess5"/>
    <dgm:cxn modelId="{FD78355B-90C8-4184-84EC-79884F8BE1E3}" type="presParOf" srcId="{15783010-08AA-4B1A-9985-7A09A3502BE8}" destId="{981C3FD6-FA60-4F6C-9378-DF5DD5A8E44E}" srcOrd="10" destOrd="0" presId="urn:microsoft.com/office/officeart/2005/8/layout/vProcess5"/>
    <dgm:cxn modelId="{0BDB5B1F-93E5-4E6B-B4D2-09DF13932698}" type="presParOf" srcId="{15783010-08AA-4B1A-9985-7A09A3502BE8}" destId="{41494136-AB0C-4E2C-A206-2A5E2BE4C760}"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312C883-A6E5-4EA7-BAE0-1F51515F4CED}"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FAF1BF5A-1F41-4268-8CD4-913FC9E16CBD}">
      <dgm:prSet phldrT="[Text]"/>
      <dgm:spPr>
        <a:scene3d>
          <a:camera prst="orthographicFront"/>
          <a:lightRig rig="threePt" dir="t"/>
        </a:scene3d>
        <a:sp3d>
          <a:bevelT prst="relaxedInset"/>
        </a:sp3d>
      </dgm:spPr>
      <dgm:t>
        <a:bodyPr/>
        <a:lstStyle/>
        <a:p>
          <a:r>
            <a:rPr lang="en-US" b="1" dirty="0" smtClean="0">
              <a:latin typeface="Arial" pitchFamily="34" charset="0"/>
              <a:cs typeface="Arial" pitchFamily="34" charset="0"/>
            </a:rPr>
            <a:t>Campus-Leve</a:t>
          </a:r>
          <a:r>
            <a:rPr lang="en-US" b="1" dirty="0" smtClean="0"/>
            <a:t>l</a:t>
          </a:r>
          <a:endParaRPr lang="en-US" b="1" dirty="0"/>
        </a:p>
      </dgm:t>
    </dgm:pt>
    <dgm:pt modelId="{DEE2AD22-AF53-4DE2-B70F-093D8981A845}" type="parTrans" cxnId="{D7AA97CA-BFB3-4FE4-9518-0DFAAABF0DA5}">
      <dgm:prSet/>
      <dgm:spPr/>
      <dgm:t>
        <a:bodyPr/>
        <a:lstStyle/>
        <a:p>
          <a:endParaRPr lang="en-US"/>
        </a:p>
      </dgm:t>
    </dgm:pt>
    <dgm:pt modelId="{93769CB7-00F6-4D21-B549-6E8E2F1A9EBA}" type="sibTrans" cxnId="{D7AA97CA-BFB3-4FE4-9518-0DFAAABF0DA5}">
      <dgm:prSet/>
      <dgm:spPr/>
      <dgm:t>
        <a:bodyPr/>
        <a:lstStyle/>
        <a:p>
          <a:endParaRPr lang="en-US"/>
        </a:p>
      </dgm:t>
    </dgm:pt>
    <dgm:pt modelId="{F6A09587-8CF4-4B65-B895-78D2D700D377}">
      <dgm:prSet phldrT="[Text]"/>
      <dgm:spPr>
        <a:scene3d>
          <a:camera prst="orthographicFront"/>
          <a:lightRig rig="threePt" dir="t"/>
        </a:scene3d>
        <a:sp3d>
          <a:bevelT prst="relaxedInset"/>
        </a:sp3d>
      </dgm:spPr>
      <dgm:t>
        <a:bodyPr/>
        <a:lstStyle/>
        <a:p>
          <a:r>
            <a:rPr lang="en-US" b="0" i="0" u="none" dirty="0" smtClean="0">
              <a:latin typeface="Arial" panose="020B0604020202020204" pitchFamily="34" charset="0"/>
              <a:cs typeface="Arial" panose="020B0604020202020204" pitchFamily="34" charset="0"/>
            </a:rPr>
            <a:t>8-digit OPEID</a:t>
          </a:r>
          <a:endParaRPr lang="en-US" b="0" dirty="0">
            <a:latin typeface="Arial" panose="020B0604020202020204" pitchFamily="34" charset="0"/>
            <a:cs typeface="Arial" panose="020B0604020202020204" pitchFamily="34" charset="0"/>
          </a:endParaRPr>
        </a:p>
      </dgm:t>
    </dgm:pt>
    <dgm:pt modelId="{09079C1D-813A-4070-BE87-D22EE3057514}" type="parTrans" cxnId="{E75031EB-9D21-42B2-97F2-B40B51E8AA3E}">
      <dgm:prSet/>
      <dgm:spPr/>
      <dgm:t>
        <a:bodyPr/>
        <a:lstStyle/>
        <a:p>
          <a:endParaRPr lang="en-US"/>
        </a:p>
      </dgm:t>
    </dgm:pt>
    <dgm:pt modelId="{FCA9CA18-887D-416A-BE54-63119ABAE585}" type="sibTrans" cxnId="{E75031EB-9D21-42B2-97F2-B40B51E8AA3E}">
      <dgm:prSet/>
      <dgm:spPr/>
      <dgm:t>
        <a:bodyPr/>
        <a:lstStyle/>
        <a:p>
          <a:endParaRPr lang="en-US"/>
        </a:p>
      </dgm:t>
    </dgm:pt>
    <dgm:pt modelId="{5B591751-CAE4-430D-9599-FD59398198C5}">
      <dgm:prSet/>
      <dgm:spPr>
        <a:scene3d>
          <a:camera prst="orthographicFront"/>
          <a:lightRig rig="threePt" dir="t"/>
        </a:scene3d>
        <a:sp3d>
          <a:bevelT prst="relaxedInset"/>
        </a:sp3d>
      </dgm:spPr>
      <dgm:t>
        <a:bodyPr/>
        <a:lstStyle/>
        <a:p>
          <a:r>
            <a:rPr lang="en-US" b="0" i="0" u="none" dirty="0" smtClean="0">
              <a:latin typeface="Arial" panose="020B0604020202020204" pitchFamily="34" charset="0"/>
              <a:cs typeface="Arial" panose="020B0604020202020204" pitchFamily="34" charset="0"/>
            </a:rPr>
            <a:t>Student</a:t>
          </a:r>
          <a:r>
            <a:rPr lang="en-US" b="0" i="0" u="none" baseline="0" dirty="0" smtClean="0">
              <a:latin typeface="Arial" panose="020B0604020202020204" pitchFamily="34" charset="0"/>
              <a:cs typeface="Arial" panose="020B0604020202020204" pitchFamily="34" charset="0"/>
            </a:rPr>
            <a:t> Phone Number </a:t>
          </a:r>
          <a:endParaRPr lang="en-US" dirty="0">
            <a:latin typeface="Arial" panose="020B0604020202020204" pitchFamily="34" charset="0"/>
            <a:cs typeface="Arial" panose="020B0604020202020204" pitchFamily="34" charset="0"/>
          </a:endParaRPr>
        </a:p>
      </dgm:t>
    </dgm:pt>
    <dgm:pt modelId="{08A2FD70-25A7-4979-8B9B-BBD0704537FA}" type="parTrans" cxnId="{64BB121B-7E00-4B79-B385-3EABE31FCA1F}">
      <dgm:prSet/>
      <dgm:spPr/>
      <dgm:t>
        <a:bodyPr/>
        <a:lstStyle/>
        <a:p>
          <a:endParaRPr lang="en-US"/>
        </a:p>
      </dgm:t>
    </dgm:pt>
    <dgm:pt modelId="{B664AA12-0B6D-4653-93AE-F448C75B8A60}" type="sibTrans" cxnId="{64BB121B-7E00-4B79-B385-3EABE31FCA1F}">
      <dgm:prSet/>
      <dgm:spPr/>
      <dgm:t>
        <a:bodyPr/>
        <a:lstStyle/>
        <a:p>
          <a:endParaRPr lang="en-US"/>
        </a:p>
      </dgm:t>
    </dgm:pt>
    <dgm:pt modelId="{40DE9CD1-B11F-4ED1-BB58-B261CD33444E}">
      <dgm:prSet/>
      <dgm:spPr>
        <a:scene3d>
          <a:camera prst="orthographicFront"/>
          <a:lightRig rig="threePt" dir="t"/>
        </a:scene3d>
        <a:sp3d>
          <a:bevelT prst="relaxedInset"/>
        </a:sp3d>
      </dgm:spPr>
      <dgm:t>
        <a:bodyPr/>
        <a:lstStyle/>
        <a:p>
          <a:r>
            <a:rPr lang="en-US" b="0" i="0" u="none" dirty="0" smtClean="0">
              <a:latin typeface="Arial" panose="020B0604020202020204" pitchFamily="34" charset="0"/>
              <a:cs typeface="Arial" panose="020B0604020202020204" pitchFamily="34" charset="0"/>
            </a:rPr>
            <a:t>Certification Date</a:t>
          </a:r>
          <a:endParaRPr lang="en-US" dirty="0">
            <a:latin typeface="Arial" panose="020B0604020202020204" pitchFamily="34" charset="0"/>
            <a:cs typeface="Arial" panose="020B0604020202020204" pitchFamily="34" charset="0"/>
          </a:endParaRPr>
        </a:p>
      </dgm:t>
    </dgm:pt>
    <dgm:pt modelId="{BE7D3D66-FBF7-4D2C-8137-D2F81F9873D9}" type="parTrans" cxnId="{8485264B-ACEF-4B66-8DE4-92F011899A55}">
      <dgm:prSet/>
      <dgm:spPr/>
      <dgm:t>
        <a:bodyPr/>
        <a:lstStyle/>
        <a:p>
          <a:endParaRPr lang="en-US"/>
        </a:p>
      </dgm:t>
    </dgm:pt>
    <dgm:pt modelId="{8766A4CE-4370-44DB-BF75-5BDD6A3A4AB0}" type="sibTrans" cxnId="{8485264B-ACEF-4B66-8DE4-92F011899A55}">
      <dgm:prSet/>
      <dgm:spPr/>
      <dgm:t>
        <a:bodyPr/>
        <a:lstStyle/>
        <a:p>
          <a:endParaRPr lang="en-US"/>
        </a:p>
      </dgm:t>
    </dgm:pt>
    <dgm:pt modelId="{5F105F8E-2467-4E63-9530-974BE7CFD254}">
      <dgm:prSet/>
      <dgm:spPr>
        <a:scene3d>
          <a:camera prst="orthographicFront"/>
          <a:lightRig rig="threePt" dir="t"/>
        </a:scene3d>
        <a:sp3d>
          <a:bevelT prst="relaxedInset"/>
        </a:sp3d>
      </dgm:spPr>
      <dgm:t>
        <a:bodyPr/>
        <a:lstStyle/>
        <a:p>
          <a:r>
            <a:rPr lang="en-US" b="0" i="0" u="none" dirty="0" smtClean="0">
              <a:latin typeface="Arial" panose="020B0604020202020204" pitchFamily="34" charset="0"/>
              <a:cs typeface="Arial" panose="020B0604020202020204" pitchFamily="34" charset="0"/>
            </a:rPr>
            <a:t>Enrollment Status</a:t>
          </a:r>
          <a:endParaRPr lang="en-US" dirty="0">
            <a:latin typeface="Arial" panose="020B0604020202020204" pitchFamily="34" charset="0"/>
            <a:cs typeface="Arial" panose="020B0604020202020204" pitchFamily="34" charset="0"/>
          </a:endParaRPr>
        </a:p>
      </dgm:t>
    </dgm:pt>
    <dgm:pt modelId="{7C89F01E-C0C8-4051-81D8-3417DCADDB5F}" type="parTrans" cxnId="{65108B75-9EB9-41F8-B58D-138AD13D0FFA}">
      <dgm:prSet/>
      <dgm:spPr/>
      <dgm:t>
        <a:bodyPr/>
        <a:lstStyle/>
        <a:p>
          <a:endParaRPr lang="en-US"/>
        </a:p>
      </dgm:t>
    </dgm:pt>
    <dgm:pt modelId="{4A7C3E3D-F044-47D6-947B-E93297D6F4D7}" type="sibTrans" cxnId="{65108B75-9EB9-41F8-B58D-138AD13D0FFA}">
      <dgm:prSet/>
      <dgm:spPr/>
      <dgm:t>
        <a:bodyPr/>
        <a:lstStyle/>
        <a:p>
          <a:endParaRPr lang="en-US"/>
        </a:p>
      </dgm:t>
    </dgm:pt>
    <dgm:pt modelId="{ECAD5D7D-F24B-477C-BD06-5B835132D316}">
      <dgm:prSet/>
      <dgm:spPr>
        <a:scene3d>
          <a:camera prst="orthographicFront"/>
          <a:lightRig rig="threePt" dir="t"/>
        </a:scene3d>
        <a:sp3d>
          <a:bevelT prst="relaxedInset"/>
        </a:sp3d>
      </dgm:spPr>
      <dgm:t>
        <a:bodyPr/>
        <a:lstStyle/>
        <a:p>
          <a:r>
            <a:rPr lang="en-US" b="0" i="0" u="none" dirty="0" smtClean="0">
              <a:latin typeface="Arial" panose="020B0604020202020204" pitchFamily="34" charset="0"/>
              <a:cs typeface="Arial" panose="020B0604020202020204" pitchFamily="34" charset="0"/>
            </a:rPr>
            <a:t>Enrollment Status Effective Date</a:t>
          </a:r>
          <a:endParaRPr lang="en-US" dirty="0">
            <a:latin typeface="Arial" panose="020B0604020202020204" pitchFamily="34" charset="0"/>
            <a:cs typeface="Arial" panose="020B0604020202020204" pitchFamily="34" charset="0"/>
          </a:endParaRPr>
        </a:p>
      </dgm:t>
    </dgm:pt>
    <dgm:pt modelId="{9679B429-42A5-46FF-998F-6DFF8A419632}" type="parTrans" cxnId="{FE4BA96E-9471-43F2-81D9-F508B46FC047}">
      <dgm:prSet/>
      <dgm:spPr/>
      <dgm:t>
        <a:bodyPr/>
        <a:lstStyle/>
        <a:p>
          <a:endParaRPr lang="en-US"/>
        </a:p>
      </dgm:t>
    </dgm:pt>
    <dgm:pt modelId="{0BB063DD-54C2-40A0-9805-E3FC4C278B28}" type="sibTrans" cxnId="{FE4BA96E-9471-43F2-81D9-F508B46FC047}">
      <dgm:prSet/>
      <dgm:spPr/>
      <dgm:t>
        <a:bodyPr/>
        <a:lstStyle/>
        <a:p>
          <a:endParaRPr lang="en-US"/>
        </a:p>
      </dgm:t>
    </dgm:pt>
    <dgm:pt modelId="{70C43187-C8D0-4145-AE8A-7C0466FE0737}">
      <dgm:prSet/>
      <dgm:spPr>
        <a:scene3d>
          <a:camera prst="orthographicFront"/>
          <a:lightRig rig="threePt" dir="t"/>
        </a:scene3d>
        <a:sp3d>
          <a:bevelT prst="relaxedInset"/>
        </a:sp3d>
      </dgm:spPr>
      <dgm:t>
        <a:bodyPr/>
        <a:lstStyle/>
        <a:p>
          <a:pPr rtl="0"/>
          <a:r>
            <a:rPr lang="en-US" b="0" i="0" u="none" dirty="0" smtClean="0">
              <a:latin typeface="Arial" panose="020B0604020202020204" pitchFamily="34" charset="0"/>
              <a:cs typeface="Arial" panose="020B0604020202020204" pitchFamily="34" charset="0"/>
            </a:rPr>
            <a:t>Anticipated Completion Date (ACD)</a:t>
          </a:r>
          <a:endParaRPr lang="en-US" b="0" i="0" u="none" dirty="0">
            <a:latin typeface="Arial" panose="020B0604020202020204" pitchFamily="34" charset="0"/>
            <a:cs typeface="Arial" panose="020B0604020202020204" pitchFamily="34" charset="0"/>
          </a:endParaRPr>
        </a:p>
      </dgm:t>
    </dgm:pt>
    <dgm:pt modelId="{A55E7D6E-097C-4E6B-8B64-B652861330A5}" type="parTrans" cxnId="{E41C9B84-9DD6-44C0-A44F-EBCF955A6EAA}">
      <dgm:prSet/>
      <dgm:spPr/>
      <dgm:t>
        <a:bodyPr/>
        <a:lstStyle/>
        <a:p>
          <a:endParaRPr lang="en-US"/>
        </a:p>
      </dgm:t>
    </dgm:pt>
    <dgm:pt modelId="{B12DCFBC-DF59-41FB-8ABD-56E20A7FBD02}" type="sibTrans" cxnId="{E41C9B84-9DD6-44C0-A44F-EBCF955A6EAA}">
      <dgm:prSet/>
      <dgm:spPr/>
      <dgm:t>
        <a:bodyPr/>
        <a:lstStyle/>
        <a:p>
          <a:endParaRPr lang="en-US"/>
        </a:p>
      </dgm:t>
    </dgm:pt>
    <dgm:pt modelId="{D0BA93B0-D62C-4FC0-A777-A9425A4DECF7}">
      <dgm:prSet/>
      <dgm:spPr>
        <a:scene3d>
          <a:camera prst="orthographicFront"/>
          <a:lightRig rig="threePt" dir="t"/>
        </a:scene3d>
        <a:sp3d>
          <a:bevelT prst="relaxedInset"/>
        </a:sp3d>
      </dgm:spPr>
      <dgm:t>
        <a:bodyPr/>
        <a:lstStyle/>
        <a:p>
          <a:pPr rtl="0"/>
          <a:r>
            <a:rPr lang="en-US" b="0" i="0" u="none" dirty="0" smtClean="0">
              <a:latin typeface="Arial" panose="020B0604020202020204" pitchFamily="34" charset="0"/>
              <a:cs typeface="Arial" panose="020B0604020202020204" pitchFamily="34" charset="0"/>
            </a:rPr>
            <a:t>Term Begin and End Dates</a:t>
          </a:r>
          <a:endParaRPr lang="en-US" b="0" i="0" u="none" dirty="0">
            <a:latin typeface="Arial" panose="020B0604020202020204" pitchFamily="34" charset="0"/>
            <a:cs typeface="Arial" panose="020B0604020202020204" pitchFamily="34" charset="0"/>
          </a:endParaRPr>
        </a:p>
      </dgm:t>
    </dgm:pt>
    <dgm:pt modelId="{97405DAE-15DF-40CC-8BCB-AE3D3C701882}" type="parTrans" cxnId="{6CB7DE5B-AC35-416D-8AA7-39FBC3AAE4CB}">
      <dgm:prSet/>
      <dgm:spPr/>
      <dgm:t>
        <a:bodyPr/>
        <a:lstStyle/>
        <a:p>
          <a:endParaRPr lang="en-US"/>
        </a:p>
      </dgm:t>
    </dgm:pt>
    <dgm:pt modelId="{8E8CD39A-C5C7-4C78-8299-0A080CA20EC0}" type="sibTrans" cxnId="{6CB7DE5B-AC35-416D-8AA7-39FBC3AAE4CB}">
      <dgm:prSet/>
      <dgm:spPr/>
      <dgm:t>
        <a:bodyPr/>
        <a:lstStyle/>
        <a:p>
          <a:endParaRPr lang="en-US"/>
        </a:p>
      </dgm:t>
    </dgm:pt>
    <dgm:pt modelId="{D0E238BB-162C-4CDB-9112-0C44CC64F3FF}">
      <dgm:prSet/>
      <dgm:spPr>
        <a:scene3d>
          <a:camera prst="orthographicFront"/>
          <a:lightRig rig="threePt" dir="t"/>
        </a:scene3d>
        <a:sp3d>
          <a:bevelT prst="relaxedInset"/>
        </a:sp3d>
      </dgm:spPr>
      <dgm:t>
        <a:bodyPr/>
        <a:lstStyle/>
        <a:p>
          <a:pPr rtl="0"/>
          <a:r>
            <a:rPr lang="en-US" dirty="0" smtClean="0">
              <a:latin typeface="Arial" panose="020B0604020202020204" pitchFamily="34" charset="0"/>
              <a:cs typeface="Arial" panose="020B0604020202020204" pitchFamily="34" charset="0"/>
            </a:rPr>
            <a:t>Program Indicator </a:t>
          </a:r>
          <a:endParaRPr lang="en-US" b="0" i="0" u="none" dirty="0">
            <a:solidFill>
              <a:srgbClr val="FF0000"/>
            </a:solidFill>
            <a:latin typeface="Arial" panose="020B0604020202020204" pitchFamily="34" charset="0"/>
            <a:cs typeface="Arial" panose="020B0604020202020204" pitchFamily="34" charset="0"/>
          </a:endParaRPr>
        </a:p>
      </dgm:t>
    </dgm:pt>
    <dgm:pt modelId="{3374703A-FAE2-4B88-B6E4-2D5BB7DEFC3F}" type="parTrans" cxnId="{9DB1FE64-7F45-40D3-A074-8A5AD0DE45B7}">
      <dgm:prSet/>
      <dgm:spPr/>
      <dgm:t>
        <a:bodyPr/>
        <a:lstStyle/>
        <a:p>
          <a:endParaRPr lang="en-US"/>
        </a:p>
      </dgm:t>
    </dgm:pt>
    <dgm:pt modelId="{EAC5FC82-8A96-4063-8C85-72A1C18983DF}" type="sibTrans" cxnId="{9DB1FE64-7F45-40D3-A074-8A5AD0DE45B7}">
      <dgm:prSet/>
      <dgm:spPr/>
      <dgm:t>
        <a:bodyPr/>
        <a:lstStyle/>
        <a:p>
          <a:endParaRPr lang="en-US"/>
        </a:p>
      </dgm:t>
    </dgm:pt>
    <dgm:pt modelId="{1E838D7E-96EE-4C5E-8A5A-811884EDDF5C}">
      <dgm:prSet phldrT="[Text]"/>
      <dgm:spPr>
        <a:scene3d>
          <a:camera prst="orthographicFront"/>
          <a:lightRig rig="threePt" dir="t"/>
        </a:scene3d>
        <a:sp3d>
          <a:bevelT prst="relaxedInset"/>
        </a:sp3d>
      </dgm:spPr>
      <dgm:t>
        <a:bodyPr/>
        <a:lstStyle/>
        <a:p>
          <a:r>
            <a:rPr lang="en-US" b="0" i="0" u="none" dirty="0" smtClean="0">
              <a:latin typeface="Arial" panose="020B0604020202020204" pitchFamily="34" charset="0"/>
              <a:cs typeface="Arial" panose="020B0604020202020204" pitchFamily="34" charset="0"/>
            </a:rPr>
            <a:t>Student Name and DOB</a:t>
          </a:r>
          <a:endParaRPr lang="en-US" b="0" dirty="0">
            <a:latin typeface="Arial" panose="020B0604020202020204" pitchFamily="34" charset="0"/>
            <a:cs typeface="Arial" panose="020B0604020202020204" pitchFamily="34" charset="0"/>
          </a:endParaRPr>
        </a:p>
      </dgm:t>
    </dgm:pt>
    <dgm:pt modelId="{C09D1402-AB96-4085-BAC8-A59283968774}" type="parTrans" cxnId="{4E3838D5-BF90-4024-AF9F-257ED31FBDF0}">
      <dgm:prSet/>
      <dgm:spPr/>
      <dgm:t>
        <a:bodyPr/>
        <a:lstStyle/>
        <a:p>
          <a:endParaRPr lang="en-US"/>
        </a:p>
      </dgm:t>
    </dgm:pt>
    <dgm:pt modelId="{BAAFF700-5AF0-4E14-AC53-693491971148}" type="sibTrans" cxnId="{4E3838D5-BF90-4024-AF9F-257ED31FBDF0}">
      <dgm:prSet/>
      <dgm:spPr/>
      <dgm:t>
        <a:bodyPr/>
        <a:lstStyle/>
        <a:p>
          <a:endParaRPr lang="en-US"/>
        </a:p>
      </dgm:t>
    </dgm:pt>
    <dgm:pt modelId="{0CB28774-F8D0-4B8F-BC2B-AF2C092F3E8F}">
      <dgm:prSet phldrT="[Text]"/>
      <dgm:spPr>
        <a:scene3d>
          <a:camera prst="orthographicFront"/>
          <a:lightRig rig="threePt" dir="t"/>
        </a:scene3d>
        <a:sp3d>
          <a:bevelT prst="relaxedInset"/>
        </a:sp3d>
      </dgm:spPr>
      <dgm:t>
        <a:bodyPr/>
        <a:lstStyle/>
        <a:p>
          <a:r>
            <a:rPr lang="en-US" b="0" i="0" u="none" dirty="0" smtClean="0">
              <a:latin typeface="Arial" panose="020B0604020202020204" pitchFamily="34" charset="0"/>
              <a:cs typeface="Arial" panose="020B0604020202020204" pitchFamily="34" charset="0"/>
            </a:rPr>
            <a:t>Student Permanent </a:t>
          </a:r>
          <a:r>
            <a:rPr lang="en-US" b="0" i="0" u="none" baseline="0" dirty="0" smtClean="0">
              <a:latin typeface="Arial" panose="020B0604020202020204" pitchFamily="34" charset="0"/>
              <a:cs typeface="Arial" panose="020B0604020202020204" pitchFamily="34" charset="0"/>
            </a:rPr>
            <a:t>Address</a:t>
          </a:r>
          <a:endParaRPr lang="en-US" b="0" dirty="0">
            <a:latin typeface="Arial" panose="020B0604020202020204" pitchFamily="34" charset="0"/>
            <a:cs typeface="Arial" panose="020B0604020202020204" pitchFamily="34" charset="0"/>
          </a:endParaRPr>
        </a:p>
      </dgm:t>
    </dgm:pt>
    <dgm:pt modelId="{64709E6D-FA63-446A-B8FD-BB3D09E4930E}" type="parTrans" cxnId="{D0D877BD-2A43-4D68-A2B3-C2F18BD2667A}">
      <dgm:prSet/>
      <dgm:spPr/>
      <dgm:t>
        <a:bodyPr/>
        <a:lstStyle/>
        <a:p>
          <a:endParaRPr lang="en-US"/>
        </a:p>
      </dgm:t>
    </dgm:pt>
    <dgm:pt modelId="{74D8A28C-C2CD-4D76-A5B7-38D1E8563504}" type="sibTrans" cxnId="{D0D877BD-2A43-4D68-A2B3-C2F18BD2667A}">
      <dgm:prSet/>
      <dgm:spPr/>
      <dgm:t>
        <a:bodyPr/>
        <a:lstStyle/>
        <a:p>
          <a:endParaRPr lang="en-US"/>
        </a:p>
      </dgm:t>
    </dgm:pt>
    <dgm:pt modelId="{72EC505B-3AFC-430A-8BF7-3DD2DE169091}">
      <dgm:prSet/>
      <dgm:spPr>
        <a:scene3d>
          <a:camera prst="orthographicFront"/>
          <a:lightRig rig="threePt" dir="t"/>
        </a:scene3d>
        <a:sp3d>
          <a:bevelT prst="relaxedInset"/>
        </a:sp3d>
      </dgm:spPr>
      <dgm:t>
        <a:bodyPr/>
        <a:lstStyle/>
        <a:p>
          <a:r>
            <a:rPr lang="en-US" dirty="0" smtClean="0">
              <a:latin typeface="Arial" panose="020B0604020202020204" pitchFamily="34" charset="0"/>
              <a:cs typeface="Arial" panose="020B0604020202020204" pitchFamily="34" charset="0"/>
            </a:rPr>
            <a:t>Move To OPEID</a:t>
          </a:r>
          <a:endParaRPr lang="en-US" dirty="0">
            <a:latin typeface="Arial" panose="020B0604020202020204" pitchFamily="34" charset="0"/>
            <a:cs typeface="Arial" panose="020B0604020202020204" pitchFamily="34" charset="0"/>
          </a:endParaRPr>
        </a:p>
      </dgm:t>
    </dgm:pt>
    <dgm:pt modelId="{3681CFAD-49B5-49A3-A0C2-336B3905BA9E}" type="sibTrans" cxnId="{E995D616-48F2-4268-93D4-5F13BE06C5B9}">
      <dgm:prSet/>
      <dgm:spPr/>
      <dgm:t>
        <a:bodyPr/>
        <a:lstStyle/>
        <a:p>
          <a:endParaRPr lang="en-US"/>
        </a:p>
      </dgm:t>
    </dgm:pt>
    <dgm:pt modelId="{A48A95ED-1AC5-4014-B37A-0484E50B9D6C}" type="parTrans" cxnId="{E995D616-48F2-4268-93D4-5F13BE06C5B9}">
      <dgm:prSet/>
      <dgm:spPr/>
      <dgm:t>
        <a:bodyPr/>
        <a:lstStyle/>
        <a:p>
          <a:endParaRPr lang="en-US"/>
        </a:p>
      </dgm:t>
    </dgm:pt>
    <dgm:pt modelId="{BBA0419A-364C-4F26-8892-5A9E303DEA0E}">
      <dgm:prSet phldrT="[Text]"/>
      <dgm:spPr>
        <a:scene3d>
          <a:camera prst="orthographicFront"/>
          <a:lightRig rig="threePt" dir="t"/>
        </a:scene3d>
        <a:sp3d>
          <a:bevelT prst="relaxedInset"/>
        </a:sp3d>
      </dgm:spPr>
      <dgm:t>
        <a:bodyPr/>
        <a:lstStyle/>
        <a:p>
          <a:r>
            <a:rPr lang="en-US" b="0" dirty="0" smtClean="0">
              <a:latin typeface="Arial" panose="020B0604020202020204" pitchFamily="34" charset="0"/>
              <a:cs typeface="Arial" panose="020B0604020202020204" pitchFamily="34" charset="0"/>
            </a:rPr>
            <a:t>Student SSN</a:t>
          </a:r>
          <a:endParaRPr lang="en-US" b="0" dirty="0">
            <a:latin typeface="Arial" panose="020B0604020202020204" pitchFamily="34" charset="0"/>
            <a:cs typeface="Arial" panose="020B0604020202020204" pitchFamily="34" charset="0"/>
          </a:endParaRPr>
        </a:p>
      </dgm:t>
    </dgm:pt>
    <dgm:pt modelId="{50ACCBFC-DE64-4E41-A250-D69ED01FBCE7}" type="sibTrans" cxnId="{27841459-C1FD-4100-A1AB-EEF79B42D424}">
      <dgm:prSet/>
      <dgm:spPr/>
      <dgm:t>
        <a:bodyPr/>
        <a:lstStyle/>
        <a:p>
          <a:endParaRPr lang="en-US"/>
        </a:p>
      </dgm:t>
    </dgm:pt>
    <dgm:pt modelId="{ED1FC8A9-9E07-4CAF-B372-EB92333365CE}" type="parTrans" cxnId="{27841459-C1FD-4100-A1AB-EEF79B42D424}">
      <dgm:prSet/>
      <dgm:spPr/>
      <dgm:t>
        <a:bodyPr/>
        <a:lstStyle/>
        <a:p>
          <a:endParaRPr lang="en-US"/>
        </a:p>
      </dgm:t>
    </dgm:pt>
    <dgm:pt modelId="{0E44BD97-F95E-466F-BA96-1FB5C3E050F9}" type="pres">
      <dgm:prSet presAssocID="{8312C883-A6E5-4EA7-BAE0-1F51515F4CED}" presName="Name0" presStyleCnt="0">
        <dgm:presLayoutVars>
          <dgm:dir/>
          <dgm:animLvl val="lvl"/>
          <dgm:resizeHandles val="exact"/>
        </dgm:presLayoutVars>
      </dgm:prSet>
      <dgm:spPr/>
      <dgm:t>
        <a:bodyPr/>
        <a:lstStyle/>
        <a:p>
          <a:endParaRPr lang="en-US"/>
        </a:p>
      </dgm:t>
    </dgm:pt>
    <dgm:pt modelId="{FE0E8DA3-8324-4AEC-B289-BAEE1FDD2C2E}" type="pres">
      <dgm:prSet presAssocID="{FAF1BF5A-1F41-4268-8CD4-913FC9E16CBD}" presName="composite" presStyleCnt="0"/>
      <dgm:spPr>
        <a:scene3d>
          <a:camera prst="orthographicFront"/>
          <a:lightRig rig="threePt" dir="t"/>
        </a:scene3d>
        <a:sp3d>
          <a:bevelT prst="relaxedInset"/>
        </a:sp3d>
      </dgm:spPr>
      <dgm:t>
        <a:bodyPr/>
        <a:lstStyle/>
        <a:p>
          <a:endParaRPr lang="en-US"/>
        </a:p>
      </dgm:t>
    </dgm:pt>
    <dgm:pt modelId="{D62E8810-7C2E-4998-88C7-27B7F67BDCD3}" type="pres">
      <dgm:prSet presAssocID="{FAF1BF5A-1F41-4268-8CD4-913FC9E16CBD}" presName="parTx" presStyleLbl="alignNode1" presStyleIdx="0" presStyleCnt="1" custScaleX="67500">
        <dgm:presLayoutVars>
          <dgm:chMax val="0"/>
          <dgm:chPref val="0"/>
          <dgm:bulletEnabled val="1"/>
        </dgm:presLayoutVars>
      </dgm:prSet>
      <dgm:spPr/>
      <dgm:t>
        <a:bodyPr/>
        <a:lstStyle/>
        <a:p>
          <a:endParaRPr lang="en-US"/>
        </a:p>
      </dgm:t>
    </dgm:pt>
    <dgm:pt modelId="{0DF5DB81-D18C-4316-BF27-726C40872584}" type="pres">
      <dgm:prSet presAssocID="{FAF1BF5A-1F41-4268-8CD4-913FC9E16CBD}" presName="desTx" presStyleLbl="alignAccFollowNode1" presStyleIdx="0" presStyleCnt="1" custScaleX="67500">
        <dgm:presLayoutVars>
          <dgm:bulletEnabled val="1"/>
        </dgm:presLayoutVars>
      </dgm:prSet>
      <dgm:spPr/>
      <dgm:t>
        <a:bodyPr/>
        <a:lstStyle/>
        <a:p>
          <a:endParaRPr lang="en-US"/>
        </a:p>
      </dgm:t>
    </dgm:pt>
  </dgm:ptLst>
  <dgm:cxnLst>
    <dgm:cxn modelId="{89839E1D-721F-4C0E-8C23-A21729656DFD}" type="presOf" srcId="{40DE9CD1-B11F-4ED1-BB58-B261CD33444E}" destId="{0DF5DB81-D18C-4316-BF27-726C40872584}" srcOrd="0" destOrd="3" presId="urn:microsoft.com/office/officeart/2005/8/layout/hList1"/>
    <dgm:cxn modelId="{E41C9B84-9DD6-44C0-A44F-EBCF955A6EAA}" srcId="{FAF1BF5A-1F41-4268-8CD4-913FC9E16CBD}" destId="{70C43187-C8D0-4145-AE8A-7C0466FE0737}" srcOrd="6" destOrd="0" parTransId="{A55E7D6E-097C-4E6B-8B64-B652861330A5}" sibTransId="{B12DCFBC-DF59-41FB-8ABD-56E20A7FBD02}"/>
    <dgm:cxn modelId="{4E3838D5-BF90-4024-AF9F-257ED31FBDF0}" srcId="{FAF1BF5A-1F41-4268-8CD4-913FC9E16CBD}" destId="{1E838D7E-96EE-4C5E-8A5A-811884EDDF5C}" srcOrd="2" destOrd="0" parTransId="{C09D1402-AB96-4085-BAC8-A59283968774}" sibTransId="{BAAFF700-5AF0-4E14-AC53-693491971148}"/>
    <dgm:cxn modelId="{E995D616-48F2-4268-93D4-5F13BE06C5B9}" srcId="{FAF1BF5A-1F41-4268-8CD4-913FC9E16CBD}" destId="{72EC505B-3AFC-430A-8BF7-3DD2DE169091}" srcOrd="10" destOrd="0" parTransId="{A48A95ED-1AC5-4014-B37A-0484E50B9D6C}" sibTransId="{3681CFAD-49B5-49A3-A0C2-336B3905BA9E}"/>
    <dgm:cxn modelId="{94DFCBBA-E350-4661-A36D-E8705CC6F386}" type="presOf" srcId="{1E838D7E-96EE-4C5E-8A5A-811884EDDF5C}" destId="{0DF5DB81-D18C-4316-BF27-726C40872584}" srcOrd="0" destOrd="2" presId="urn:microsoft.com/office/officeart/2005/8/layout/hList1"/>
    <dgm:cxn modelId="{27841459-C1FD-4100-A1AB-EEF79B42D424}" srcId="{FAF1BF5A-1F41-4268-8CD4-913FC9E16CBD}" destId="{BBA0419A-364C-4F26-8892-5A9E303DEA0E}" srcOrd="0" destOrd="0" parTransId="{ED1FC8A9-9E07-4CAF-B372-EB92333365CE}" sibTransId="{50ACCBFC-DE64-4E41-A250-D69ED01FBCE7}"/>
    <dgm:cxn modelId="{D0D877BD-2A43-4D68-A2B3-C2F18BD2667A}" srcId="{FAF1BF5A-1F41-4268-8CD4-913FC9E16CBD}" destId="{0CB28774-F8D0-4B8F-BC2B-AF2C092F3E8F}" srcOrd="8" destOrd="0" parTransId="{64709E6D-FA63-446A-B8FD-BB3D09E4930E}" sibTransId="{74D8A28C-C2CD-4D76-A5B7-38D1E8563504}"/>
    <dgm:cxn modelId="{2C4D56E7-99BA-42EB-8D1E-F0C826B0CFD7}" type="presOf" srcId="{BBA0419A-364C-4F26-8892-5A9E303DEA0E}" destId="{0DF5DB81-D18C-4316-BF27-726C40872584}" srcOrd="0" destOrd="0" presId="urn:microsoft.com/office/officeart/2005/8/layout/hList1"/>
    <dgm:cxn modelId="{FE4BA96E-9471-43F2-81D9-F508B46FC047}" srcId="{FAF1BF5A-1F41-4268-8CD4-913FC9E16CBD}" destId="{ECAD5D7D-F24B-477C-BD06-5B835132D316}" srcOrd="4" destOrd="0" parTransId="{9679B429-42A5-46FF-998F-6DFF8A419632}" sibTransId="{0BB063DD-54C2-40A0-9805-E3FC4C278B28}"/>
    <dgm:cxn modelId="{40A745AD-5577-4306-ACDA-62536E9AB6FE}" type="presOf" srcId="{D0E238BB-162C-4CDB-9112-0C44CC64F3FF}" destId="{0DF5DB81-D18C-4316-BF27-726C40872584}" srcOrd="0" destOrd="11" presId="urn:microsoft.com/office/officeart/2005/8/layout/hList1"/>
    <dgm:cxn modelId="{8A195D05-FD0E-48CB-B42F-D847474A22E4}" type="presOf" srcId="{72EC505B-3AFC-430A-8BF7-3DD2DE169091}" destId="{0DF5DB81-D18C-4316-BF27-726C40872584}" srcOrd="0" destOrd="10" presId="urn:microsoft.com/office/officeart/2005/8/layout/hList1"/>
    <dgm:cxn modelId="{F59BFFEC-9C0F-4AD4-97CE-73514A367BD9}" type="presOf" srcId="{5B591751-CAE4-430D-9599-FD59398198C5}" destId="{0DF5DB81-D18C-4316-BF27-726C40872584}" srcOrd="0" destOrd="9" presId="urn:microsoft.com/office/officeart/2005/8/layout/hList1"/>
    <dgm:cxn modelId="{F04199B5-A263-4A47-9E48-D7EAEFD58483}" type="presOf" srcId="{FAF1BF5A-1F41-4268-8CD4-913FC9E16CBD}" destId="{D62E8810-7C2E-4998-88C7-27B7F67BDCD3}" srcOrd="0" destOrd="0" presId="urn:microsoft.com/office/officeart/2005/8/layout/hList1"/>
    <dgm:cxn modelId="{D7AA97CA-BFB3-4FE4-9518-0DFAAABF0DA5}" srcId="{8312C883-A6E5-4EA7-BAE0-1F51515F4CED}" destId="{FAF1BF5A-1F41-4268-8CD4-913FC9E16CBD}" srcOrd="0" destOrd="0" parTransId="{DEE2AD22-AF53-4DE2-B70F-093D8981A845}" sibTransId="{93769CB7-00F6-4D21-B549-6E8E2F1A9EBA}"/>
    <dgm:cxn modelId="{1E804F26-965B-42E2-B91E-504A182C85EF}" type="presOf" srcId="{8312C883-A6E5-4EA7-BAE0-1F51515F4CED}" destId="{0E44BD97-F95E-466F-BA96-1FB5C3E050F9}" srcOrd="0" destOrd="0" presId="urn:microsoft.com/office/officeart/2005/8/layout/hList1"/>
    <dgm:cxn modelId="{64BB121B-7E00-4B79-B385-3EABE31FCA1F}" srcId="{FAF1BF5A-1F41-4268-8CD4-913FC9E16CBD}" destId="{5B591751-CAE4-430D-9599-FD59398198C5}" srcOrd="9" destOrd="0" parTransId="{08A2FD70-25A7-4979-8B9B-BBD0704537FA}" sibTransId="{B664AA12-0B6D-4653-93AE-F448C75B8A60}"/>
    <dgm:cxn modelId="{E75031EB-9D21-42B2-97F2-B40B51E8AA3E}" srcId="{FAF1BF5A-1F41-4268-8CD4-913FC9E16CBD}" destId="{F6A09587-8CF4-4B65-B895-78D2D700D377}" srcOrd="1" destOrd="0" parTransId="{09079C1D-813A-4070-BE87-D22EE3057514}" sibTransId="{FCA9CA18-887D-416A-BE54-63119ABAE585}"/>
    <dgm:cxn modelId="{6CB7DE5B-AC35-416D-8AA7-39FBC3AAE4CB}" srcId="{FAF1BF5A-1F41-4268-8CD4-913FC9E16CBD}" destId="{D0BA93B0-D62C-4FC0-A777-A9425A4DECF7}" srcOrd="7" destOrd="0" parTransId="{97405DAE-15DF-40CC-8BCB-AE3D3C701882}" sibTransId="{8E8CD39A-C5C7-4C78-8299-0A080CA20EC0}"/>
    <dgm:cxn modelId="{263448E4-75A4-42E3-84A4-0127FFF4B39A}" type="presOf" srcId="{ECAD5D7D-F24B-477C-BD06-5B835132D316}" destId="{0DF5DB81-D18C-4316-BF27-726C40872584}" srcOrd="0" destOrd="4" presId="urn:microsoft.com/office/officeart/2005/8/layout/hList1"/>
    <dgm:cxn modelId="{FC7C5A36-6C2E-4125-BA74-8B6F3C116BF5}" type="presOf" srcId="{5F105F8E-2467-4E63-9530-974BE7CFD254}" destId="{0DF5DB81-D18C-4316-BF27-726C40872584}" srcOrd="0" destOrd="5" presId="urn:microsoft.com/office/officeart/2005/8/layout/hList1"/>
    <dgm:cxn modelId="{459F5041-9A6B-4254-A157-574CBDB2EF52}" type="presOf" srcId="{D0BA93B0-D62C-4FC0-A777-A9425A4DECF7}" destId="{0DF5DB81-D18C-4316-BF27-726C40872584}" srcOrd="0" destOrd="7" presId="urn:microsoft.com/office/officeart/2005/8/layout/hList1"/>
    <dgm:cxn modelId="{9DB1FE64-7F45-40D3-A074-8A5AD0DE45B7}" srcId="{FAF1BF5A-1F41-4268-8CD4-913FC9E16CBD}" destId="{D0E238BB-162C-4CDB-9112-0C44CC64F3FF}" srcOrd="11" destOrd="0" parTransId="{3374703A-FAE2-4B88-B6E4-2D5BB7DEFC3F}" sibTransId="{EAC5FC82-8A96-4063-8C85-72A1C18983DF}"/>
    <dgm:cxn modelId="{8485264B-ACEF-4B66-8DE4-92F011899A55}" srcId="{FAF1BF5A-1F41-4268-8CD4-913FC9E16CBD}" destId="{40DE9CD1-B11F-4ED1-BB58-B261CD33444E}" srcOrd="3" destOrd="0" parTransId="{BE7D3D66-FBF7-4D2C-8137-D2F81F9873D9}" sibTransId="{8766A4CE-4370-44DB-BF75-5BDD6A3A4AB0}"/>
    <dgm:cxn modelId="{26F04EB4-88A3-4D17-AA19-148847D00FFA}" type="presOf" srcId="{F6A09587-8CF4-4B65-B895-78D2D700D377}" destId="{0DF5DB81-D18C-4316-BF27-726C40872584}" srcOrd="0" destOrd="1" presId="urn:microsoft.com/office/officeart/2005/8/layout/hList1"/>
    <dgm:cxn modelId="{16894513-EBFA-4FAE-BF6C-0D1FB2B65A97}" type="presOf" srcId="{70C43187-C8D0-4145-AE8A-7C0466FE0737}" destId="{0DF5DB81-D18C-4316-BF27-726C40872584}" srcOrd="0" destOrd="6" presId="urn:microsoft.com/office/officeart/2005/8/layout/hList1"/>
    <dgm:cxn modelId="{696A579B-4D3D-4EA5-A82C-65AFDDDBB139}" type="presOf" srcId="{0CB28774-F8D0-4B8F-BC2B-AF2C092F3E8F}" destId="{0DF5DB81-D18C-4316-BF27-726C40872584}" srcOrd="0" destOrd="8" presId="urn:microsoft.com/office/officeart/2005/8/layout/hList1"/>
    <dgm:cxn modelId="{65108B75-9EB9-41F8-B58D-138AD13D0FFA}" srcId="{FAF1BF5A-1F41-4268-8CD4-913FC9E16CBD}" destId="{5F105F8E-2467-4E63-9530-974BE7CFD254}" srcOrd="5" destOrd="0" parTransId="{7C89F01E-C0C8-4051-81D8-3417DCADDB5F}" sibTransId="{4A7C3E3D-F044-47D6-947B-E93297D6F4D7}"/>
    <dgm:cxn modelId="{40D5678E-2AF7-4531-B7F3-D2AB719A4D2F}" type="presParOf" srcId="{0E44BD97-F95E-466F-BA96-1FB5C3E050F9}" destId="{FE0E8DA3-8324-4AEC-B289-BAEE1FDD2C2E}" srcOrd="0" destOrd="0" presId="urn:microsoft.com/office/officeart/2005/8/layout/hList1"/>
    <dgm:cxn modelId="{BF983841-CB0C-427E-B53A-9353947E7240}" type="presParOf" srcId="{FE0E8DA3-8324-4AEC-B289-BAEE1FDD2C2E}" destId="{D62E8810-7C2E-4998-88C7-27B7F67BDCD3}" srcOrd="0" destOrd="0" presId="urn:microsoft.com/office/officeart/2005/8/layout/hList1"/>
    <dgm:cxn modelId="{C13470E2-2C1E-44DA-9C25-FD472EC3E534}" type="presParOf" srcId="{FE0E8DA3-8324-4AEC-B289-BAEE1FDD2C2E}" destId="{0DF5DB81-D18C-4316-BF27-726C4087258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312C883-A6E5-4EA7-BAE0-1F51515F4CED}" type="doc">
      <dgm:prSet loTypeId="urn:microsoft.com/office/officeart/2005/8/layout/hList1" loCatId="list" qsTypeId="urn:microsoft.com/office/officeart/2005/8/quickstyle/simple1" qsCatId="simple" csTypeId="urn:microsoft.com/office/officeart/2005/8/colors/accent5_2" csCatId="accent5" phldr="1"/>
      <dgm:spPr/>
      <dgm:t>
        <a:bodyPr/>
        <a:lstStyle/>
        <a:p>
          <a:endParaRPr lang="en-US"/>
        </a:p>
      </dgm:t>
    </dgm:pt>
    <dgm:pt modelId="{73D01D58-0FF0-4AFB-9826-5FF4043090F4}">
      <dgm:prSet custT="1"/>
      <dgm:spPr>
        <a:scene3d>
          <a:camera prst="orthographicFront"/>
          <a:lightRig rig="threePt" dir="t"/>
        </a:scene3d>
        <a:sp3d>
          <a:bevelT prst="relaxedInset"/>
        </a:sp3d>
      </dgm:spPr>
      <dgm:t>
        <a:bodyPr/>
        <a:lstStyle/>
        <a:p>
          <a:r>
            <a:rPr lang="en-US" sz="2600" b="1" dirty="0" smtClean="0">
              <a:latin typeface="Arial" pitchFamily="34" charset="0"/>
              <a:cs typeface="Arial" pitchFamily="34" charset="0"/>
            </a:rPr>
            <a:t>Student E-mail </a:t>
          </a:r>
        </a:p>
      </dgm:t>
    </dgm:pt>
    <dgm:pt modelId="{08F21484-31CF-4FAF-9304-6B6FBB8B876D}" type="parTrans" cxnId="{32B170E6-0326-4247-A629-0F68C16DB87D}">
      <dgm:prSet/>
      <dgm:spPr/>
      <dgm:t>
        <a:bodyPr/>
        <a:lstStyle/>
        <a:p>
          <a:endParaRPr lang="en-US"/>
        </a:p>
      </dgm:t>
    </dgm:pt>
    <dgm:pt modelId="{E63A3D63-78EF-4358-8088-1657B3526346}" type="sibTrans" cxnId="{32B170E6-0326-4247-A629-0F68C16DB87D}">
      <dgm:prSet/>
      <dgm:spPr/>
      <dgm:t>
        <a:bodyPr/>
        <a:lstStyle/>
        <a:p>
          <a:endParaRPr lang="en-US"/>
        </a:p>
      </dgm:t>
    </dgm:pt>
    <dgm:pt modelId="{21E968DE-0725-46B9-BA5B-ADBE8A525D31}">
      <dgm:prSet custT="1"/>
      <dgm:spPr>
        <a:scene3d>
          <a:camera prst="orthographicFront"/>
          <a:lightRig rig="threePt" dir="t"/>
        </a:scene3d>
        <a:sp3d>
          <a:bevelT prst="relaxedInset"/>
        </a:sp3d>
      </dgm:spPr>
      <dgm:t>
        <a:bodyPr/>
        <a:lstStyle/>
        <a:p>
          <a:r>
            <a:rPr lang="en-US" sz="2000" dirty="0" smtClean="0">
              <a:latin typeface="Arial" pitchFamily="34" charset="0"/>
              <a:cs typeface="Arial" pitchFamily="34" charset="0"/>
            </a:rPr>
            <a:t>Student E-mail Address</a:t>
          </a:r>
          <a:endParaRPr lang="en-US" sz="2000" dirty="0">
            <a:latin typeface="Arial" pitchFamily="34" charset="0"/>
            <a:cs typeface="Arial" pitchFamily="34" charset="0"/>
          </a:endParaRPr>
        </a:p>
      </dgm:t>
    </dgm:pt>
    <dgm:pt modelId="{EB45BC81-C9BD-40EE-831D-BE6FCD0377E8}" type="parTrans" cxnId="{A32863B7-A875-42FE-8293-EB772C6A703F}">
      <dgm:prSet/>
      <dgm:spPr/>
      <dgm:t>
        <a:bodyPr/>
        <a:lstStyle/>
        <a:p>
          <a:endParaRPr lang="en-US"/>
        </a:p>
      </dgm:t>
    </dgm:pt>
    <dgm:pt modelId="{5EE1ECC3-C002-46D7-AFAA-BE0476C0E780}" type="sibTrans" cxnId="{A32863B7-A875-42FE-8293-EB772C6A703F}">
      <dgm:prSet/>
      <dgm:spPr/>
      <dgm:t>
        <a:bodyPr/>
        <a:lstStyle/>
        <a:p>
          <a:endParaRPr lang="en-US"/>
        </a:p>
      </dgm:t>
    </dgm:pt>
    <dgm:pt modelId="{90A46697-3F4E-45A3-BCEB-982EFAA34647}">
      <dgm:prSet custT="1"/>
      <dgm:spPr>
        <a:scene3d>
          <a:camera prst="orthographicFront"/>
          <a:lightRig rig="threePt" dir="t"/>
        </a:scene3d>
        <a:sp3d>
          <a:bevelT prst="relaxedInset"/>
        </a:sp3d>
      </dgm:spPr>
      <dgm:t>
        <a:bodyPr/>
        <a:lstStyle/>
        <a:p>
          <a:r>
            <a:rPr lang="en-US" sz="2000" dirty="0" smtClean="0">
              <a:latin typeface="Arial" pitchFamily="34" charset="0"/>
              <a:cs typeface="Arial" pitchFamily="34" charset="0"/>
            </a:rPr>
            <a:t>Can report multiple e-mail addresses</a:t>
          </a:r>
          <a:endParaRPr lang="en-US" sz="2000" dirty="0">
            <a:latin typeface="Arial" pitchFamily="34" charset="0"/>
            <a:cs typeface="Arial" pitchFamily="34" charset="0"/>
          </a:endParaRPr>
        </a:p>
      </dgm:t>
    </dgm:pt>
    <dgm:pt modelId="{0C6FCCC9-571D-4A53-9930-1FE37861D557}" type="parTrans" cxnId="{48BB8853-0DF4-4455-9ED1-A785EBFB6AB5}">
      <dgm:prSet/>
      <dgm:spPr/>
      <dgm:t>
        <a:bodyPr/>
        <a:lstStyle/>
        <a:p>
          <a:endParaRPr lang="en-US"/>
        </a:p>
      </dgm:t>
    </dgm:pt>
    <dgm:pt modelId="{15EFDAC1-86AB-4217-9E9C-3C40AC60B3EF}" type="sibTrans" cxnId="{48BB8853-0DF4-4455-9ED1-A785EBFB6AB5}">
      <dgm:prSet/>
      <dgm:spPr/>
      <dgm:t>
        <a:bodyPr/>
        <a:lstStyle/>
        <a:p>
          <a:endParaRPr lang="en-US"/>
        </a:p>
      </dgm:t>
    </dgm:pt>
    <dgm:pt modelId="{B05CAB8C-D2B0-4AB1-870B-94589BD8A059}">
      <dgm:prSet custT="1"/>
      <dgm:spPr>
        <a:scene3d>
          <a:camera prst="orthographicFront"/>
          <a:lightRig rig="threePt" dir="t"/>
        </a:scene3d>
        <a:sp3d>
          <a:bevelT prst="relaxedInset"/>
        </a:sp3d>
      </dgm:spPr>
      <dgm:t>
        <a:bodyPr/>
        <a:lstStyle/>
        <a:p>
          <a:r>
            <a:rPr lang="en-US" sz="2000" dirty="0" smtClean="0">
              <a:latin typeface="Arial" pitchFamily="34" charset="0"/>
              <a:cs typeface="Arial" pitchFamily="34" charset="0"/>
            </a:rPr>
            <a:t>One e-mail address per record type 003</a:t>
          </a:r>
          <a:endParaRPr lang="en-US" sz="2000" dirty="0">
            <a:latin typeface="Arial" pitchFamily="34" charset="0"/>
            <a:cs typeface="Arial" pitchFamily="34" charset="0"/>
          </a:endParaRPr>
        </a:p>
      </dgm:t>
    </dgm:pt>
    <dgm:pt modelId="{ACEB0D3F-A4FA-4B13-88DC-FF3559EF0226}" type="sibTrans" cxnId="{BDC79FA5-7A09-4B97-925C-336E8F994D0C}">
      <dgm:prSet/>
      <dgm:spPr/>
      <dgm:t>
        <a:bodyPr/>
        <a:lstStyle/>
        <a:p>
          <a:endParaRPr lang="en-US"/>
        </a:p>
      </dgm:t>
    </dgm:pt>
    <dgm:pt modelId="{E840E90C-42B2-4228-9604-69BDBA7EC23C}" type="parTrans" cxnId="{BDC79FA5-7A09-4B97-925C-336E8F994D0C}">
      <dgm:prSet/>
      <dgm:spPr/>
      <dgm:t>
        <a:bodyPr/>
        <a:lstStyle/>
        <a:p>
          <a:endParaRPr lang="en-US"/>
        </a:p>
      </dgm:t>
    </dgm:pt>
    <dgm:pt modelId="{C54F1D28-DE51-42F6-977E-92DFD7797ACD}">
      <dgm:prSet custT="1"/>
      <dgm:spPr>
        <a:scene3d>
          <a:camera prst="orthographicFront"/>
          <a:lightRig rig="threePt" dir="t"/>
        </a:scene3d>
        <a:sp3d>
          <a:bevelT prst="relaxedInset"/>
        </a:sp3d>
      </dgm:spPr>
      <dgm:t>
        <a:bodyPr/>
        <a:lstStyle/>
        <a:p>
          <a:r>
            <a:rPr lang="en-US" sz="2000" dirty="0" smtClean="0">
              <a:latin typeface="Arial" pitchFamily="34" charset="0"/>
              <a:cs typeface="Arial" pitchFamily="34" charset="0"/>
            </a:rPr>
            <a:t>Optional field</a:t>
          </a:r>
          <a:endParaRPr lang="en-US" sz="2000" dirty="0">
            <a:latin typeface="Arial" pitchFamily="34" charset="0"/>
            <a:cs typeface="Arial" pitchFamily="34" charset="0"/>
          </a:endParaRPr>
        </a:p>
      </dgm:t>
    </dgm:pt>
    <dgm:pt modelId="{959C438E-1B37-4CE2-B704-D06E2BB3CD14}" type="parTrans" cxnId="{8BEE2799-2CC3-462A-9773-6C2CE911EF88}">
      <dgm:prSet/>
      <dgm:spPr/>
      <dgm:t>
        <a:bodyPr/>
        <a:lstStyle/>
        <a:p>
          <a:endParaRPr lang="en-US"/>
        </a:p>
      </dgm:t>
    </dgm:pt>
    <dgm:pt modelId="{03B9D78F-5204-445F-AC8B-6618B8AD14BD}" type="sibTrans" cxnId="{8BEE2799-2CC3-462A-9773-6C2CE911EF88}">
      <dgm:prSet/>
      <dgm:spPr/>
      <dgm:t>
        <a:bodyPr/>
        <a:lstStyle/>
        <a:p>
          <a:endParaRPr lang="en-US"/>
        </a:p>
      </dgm:t>
    </dgm:pt>
    <dgm:pt modelId="{0E44BD97-F95E-466F-BA96-1FB5C3E050F9}" type="pres">
      <dgm:prSet presAssocID="{8312C883-A6E5-4EA7-BAE0-1F51515F4CED}" presName="Name0" presStyleCnt="0">
        <dgm:presLayoutVars>
          <dgm:dir/>
          <dgm:animLvl val="lvl"/>
          <dgm:resizeHandles val="exact"/>
        </dgm:presLayoutVars>
      </dgm:prSet>
      <dgm:spPr/>
      <dgm:t>
        <a:bodyPr/>
        <a:lstStyle/>
        <a:p>
          <a:endParaRPr lang="en-US"/>
        </a:p>
      </dgm:t>
    </dgm:pt>
    <dgm:pt modelId="{AFB3D360-D106-4E40-BDE4-B4711391121F}" type="pres">
      <dgm:prSet presAssocID="{73D01D58-0FF0-4AFB-9826-5FF4043090F4}" presName="composite" presStyleCnt="0"/>
      <dgm:spPr>
        <a:scene3d>
          <a:camera prst="orthographicFront"/>
          <a:lightRig rig="threePt" dir="t"/>
        </a:scene3d>
        <a:sp3d>
          <a:bevelT prst="relaxedInset"/>
        </a:sp3d>
      </dgm:spPr>
      <dgm:t>
        <a:bodyPr/>
        <a:lstStyle/>
        <a:p>
          <a:endParaRPr lang="en-US"/>
        </a:p>
      </dgm:t>
    </dgm:pt>
    <dgm:pt modelId="{6BDB87C2-0C86-4FD6-9B3D-FC2ED3A3DC6A}" type="pres">
      <dgm:prSet presAssocID="{73D01D58-0FF0-4AFB-9826-5FF4043090F4}" presName="parTx" presStyleLbl="alignNode1" presStyleIdx="0" presStyleCnt="1" custScaleY="80139" custLinFactNeighborY="-2539">
        <dgm:presLayoutVars>
          <dgm:chMax val="0"/>
          <dgm:chPref val="0"/>
          <dgm:bulletEnabled val="1"/>
        </dgm:presLayoutVars>
      </dgm:prSet>
      <dgm:spPr/>
      <dgm:t>
        <a:bodyPr/>
        <a:lstStyle/>
        <a:p>
          <a:endParaRPr lang="en-US"/>
        </a:p>
      </dgm:t>
    </dgm:pt>
    <dgm:pt modelId="{33D99E55-761D-4E26-AD75-5864B710E538}" type="pres">
      <dgm:prSet presAssocID="{73D01D58-0FF0-4AFB-9826-5FF4043090F4}" presName="desTx" presStyleLbl="alignAccFollowNode1" presStyleIdx="0" presStyleCnt="1" custLinFactNeighborY="6842">
        <dgm:presLayoutVars>
          <dgm:bulletEnabled val="1"/>
        </dgm:presLayoutVars>
      </dgm:prSet>
      <dgm:spPr/>
      <dgm:t>
        <a:bodyPr/>
        <a:lstStyle/>
        <a:p>
          <a:endParaRPr lang="en-US"/>
        </a:p>
      </dgm:t>
    </dgm:pt>
  </dgm:ptLst>
  <dgm:cxnLst>
    <dgm:cxn modelId="{A32863B7-A875-42FE-8293-EB772C6A703F}" srcId="{73D01D58-0FF0-4AFB-9826-5FF4043090F4}" destId="{21E968DE-0725-46B9-BA5B-ADBE8A525D31}" srcOrd="0" destOrd="0" parTransId="{EB45BC81-C9BD-40EE-831D-BE6FCD0377E8}" sibTransId="{5EE1ECC3-C002-46D7-AFAA-BE0476C0E780}"/>
    <dgm:cxn modelId="{5F9970E9-4DE2-42B6-BABE-DCB34C026457}" type="presOf" srcId="{21E968DE-0725-46B9-BA5B-ADBE8A525D31}" destId="{33D99E55-761D-4E26-AD75-5864B710E538}" srcOrd="0" destOrd="0" presId="urn:microsoft.com/office/officeart/2005/8/layout/hList1"/>
    <dgm:cxn modelId="{BDC79FA5-7A09-4B97-925C-336E8F994D0C}" srcId="{21E968DE-0725-46B9-BA5B-ADBE8A525D31}" destId="{B05CAB8C-D2B0-4AB1-870B-94589BD8A059}" srcOrd="1" destOrd="0" parTransId="{E840E90C-42B2-4228-9604-69BDBA7EC23C}" sibTransId="{ACEB0D3F-A4FA-4B13-88DC-FF3559EF0226}"/>
    <dgm:cxn modelId="{48BB8853-0DF4-4455-9ED1-A785EBFB6AB5}" srcId="{21E968DE-0725-46B9-BA5B-ADBE8A525D31}" destId="{90A46697-3F4E-45A3-BCEB-982EFAA34647}" srcOrd="0" destOrd="0" parTransId="{0C6FCCC9-571D-4A53-9930-1FE37861D557}" sibTransId="{15EFDAC1-86AB-4217-9E9C-3C40AC60B3EF}"/>
    <dgm:cxn modelId="{B8D9A551-1BAD-4726-B1AE-0AC0D6A8B59B}" type="presOf" srcId="{B05CAB8C-D2B0-4AB1-870B-94589BD8A059}" destId="{33D99E55-761D-4E26-AD75-5864B710E538}" srcOrd="0" destOrd="2" presId="urn:microsoft.com/office/officeart/2005/8/layout/hList1"/>
    <dgm:cxn modelId="{8BEE2799-2CC3-462A-9773-6C2CE911EF88}" srcId="{21E968DE-0725-46B9-BA5B-ADBE8A525D31}" destId="{C54F1D28-DE51-42F6-977E-92DFD7797ACD}" srcOrd="2" destOrd="0" parTransId="{959C438E-1B37-4CE2-B704-D06E2BB3CD14}" sibTransId="{03B9D78F-5204-445F-AC8B-6618B8AD14BD}"/>
    <dgm:cxn modelId="{933AB2C9-3B46-484A-AF6D-CB67E26C1964}" type="presOf" srcId="{73D01D58-0FF0-4AFB-9826-5FF4043090F4}" destId="{6BDB87C2-0C86-4FD6-9B3D-FC2ED3A3DC6A}" srcOrd="0" destOrd="0" presId="urn:microsoft.com/office/officeart/2005/8/layout/hList1"/>
    <dgm:cxn modelId="{32B170E6-0326-4247-A629-0F68C16DB87D}" srcId="{8312C883-A6E5-4EA7-BAE0-1F51515F4CED}" destId="{73D01D58-0FF0-4AFB-9826-5FF4043090F4}" srcOrd="0" destOrd="0" parTransId="{08F21484-31CF-4FAF-9304-6B6FBB8B876D}" sibTransId="{E63A3D63-78EF-4358-8088-1657B3526346}"/>
    <dgm:cxn modelId="{7C0746D1-9F9B-4DB6-8801-645CACCB5DA8}" type="presOf" srcId="{8312C883-A6E5-4EA7-BAE0-1F51515F4CED}" destId="{0E44BD97-F95E-466F-BA96-1FB5C3E050F9}" srcOrd="0" destOrd="0" presId="urn:microsoft.com/office/officeart/2005/8/layout/hList1"/>
    <dgm:cxn modelId="{032F9724-D08E-4B02-98B9-B1D2DA5EE2D1}" type="presOf" srcId="{90A46697-3F4E-45A3-BCEB-982EFAA34647}" destId="{33D99E55-761D-4E26-AD75-5864B710E538}" srcOrd="0" destOrd="1" presId="urn:microsoft.com/office/officeart/2005/8/layout/hList1"/>
    <dgm:cxn modelId="{4F92220D-DDF2-4FA4-92B4-E50C4B3049E8}" type="presOf" srcId="{C54F1D28-DE51-42F6-977E-92DFD7797ACD}" destId="{33D99E55-761D-4E26-AD75-5864B710E538}" srcOrd="0" destOrd="3" presId="urn:microsoft.com/office/officeart/2005/8/layout/hList1"/>
    <dgm:cxn modelId="{7E567219-2EE0-47CC-8EE5-FCE2EA7CCC13}" type="presParOf" srcId="{0E44BD97-F95E-466F-BA96-1FB5C3E050F9}" destId="{AFB3D360-D106-4E40-BDE4-B4711391121F}" srcOrd="0" destOrd="0" presId="urn:microsoft.com/office/officeart/2005/8/layout/hList1"/>
    <dgm:cxn modelId="{79A8F95E-223B-4C7C-B028-97195B7BC07C}" type="presParOf" srcId="{AFB3D360-D106-4E40-BDE4-B4711391121F}" destId="{6BDB87C2-0C86-4FD6-9B3D-FC2ED3A3DC6A}" srcOrd="0" destOrd="0" presId="urn:microsoft.com/office/officeart/2005/8/layout/hList1"/>
    <dgm:cxn modelId="{F9BAB1DB-174C-4703-8527-F040A577DC0A}" type="presParOf" srcId="{AFB3D360-D106-4E40-BDE4-B4711391121F}" destId="{33D99E55-761D-4E26-AD75-5864B710E53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E40707B-48FD-4DF0-9DA7-19123B719E21}"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8D58D752-DF5F-41CE-AD20-7792C8BA5379}">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NSLDS will include:</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1A691870-EE9B-400E-9201-EA68F3195E8E}" type="parTrans" cxnId="{7C0E48CA-F03D-4297-A98D-17D6B7A80AAF}">
      <dgm:prSet/>
      <dgm:spPr/>
      <dgm:t>
        <a:bodyPr/>
        <a:lstStyle/>
        <a:p>
          <a:endParaRPr lang="en-US"/>
        </a:p>
      </dgm:t>
    </dgm:pt>
    <dgm:pt modelId="{17092AFE-F0E3-4169-AACF-562334433912}" type="sibTrans" cxnId="{7C0E48CA-F03D-4297-A98D-17D6B7A80AAF}">
      <dgm:prSet/>
      <dgm:spPr/>
      <dgm:t>
        <a:bodyPr/>
        <a:lstStyle/>
        <a:p>
          <a:endParaRPr lang="en-US"/>
        </a:p>
      </dgm:t>
    </dgm:pt>
    <dgm:pt modelId="{31BAAF91-9A6D-491E-8D13-F2B45CD58804}">
      <dgm:prSet phldrT="[Text]"/>
      <dgm:spPr/>
      <dgm:t>
        <a:bodyPr/>
        <a:lstStyle/>
        <a:p>
          <a:r>
            <a:rPr lang="en-US" dirty="0" smtClean="0">
              <a:latin typeface="Arial" panose="020B0604020202020204" pitchFamily="34" charset="0"/>
              <a:cs typeface="Arial" panose="020B0604020202020204" pitchFamily="34" charset="0"/>
            </a:rPr>
            <a:t>Students who receive Title IV at your school</a:t>
          </a:r>
          <a:endParaRPr lang="en-US" dirty="0">
            <a:latin typeface="Arial" panose="020B0604020202020204" pitchFamily="34" charset="0"/>
            <a:cs typeface="Arial" panose="020B0604020202020204" pitchFamily="34" charset="0"/>
          </a:endParaRPr>
        </a:p>
      </dgm:t>
    </dgm:pt>
    <dgm:pt modelId="{0BF7E1A0-ADAA-490F-AD20-1AE7CB4C26AF}" type="parTrans" cxnId="{8DD6422F-F72D-450C-B277-91C14922E954}">
      <dgm:prSet/>
      <dgm:spPr/>
      <dgm:t>
        <a:bodyPr/>
        <a:lstStyle/>
        <a:p>
          <a:endParaRPr lang="en-US"/>
        </a:p>
      </dgm:t>
    </dgm:pt>
    <dgm:pt modelId="{76219780-95CA-426E-A7A1-0BC84644B014}" type="sibTrans" cxnId="{8DD6422F-F72D-450C-B277-91C14922E954}">
      <dgm:prSet/>
      <dgm:spPr/>
      <dgm:t>
        <a:bodyPr/>
        <a:lstStyle/>
        <a:p>
          <a:endParaRPr lang="en-US"/>
        </a:p>
      </dgm:t>
    </dgm:pt>
    <dgm:pt modelId="{D2F29A7E-95A5-40F7-B063-185DC71D944B}">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School adds:</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B3706CFE-E41D-45E4-BCE4-164A46667C10}" type="parTrans" cxnId="{C3E826FA-8F13-40A2-83E3-5A42AE2172C2}">
      <dgm:prSet/>
      <dgm:spPr/>
      <dgm:t>
        <a:bodyPr/>
        <a:lstStyle/>
        <a:p>
          <a:endParaRPr lang="en-US"/>
        </a:p>
      </dgm:t>
    </dgm:pt>
    <dgm:pt modelId="{FDF84CB2-6FFB-4E55-9B4A-50B0E9FC93A8}" type="sibTrans" cxnId="{C3E826FA-8F13-40A2-83E3-5A42AE2172C2}">
      <dgm:prSet/>
      <dgm:spPr/>
      <dgm:t>
        <a:bodyPr/>
        <a:lstStyle/>
        <a:p>
          <a:endParaRPr lang="en-US"/>
        </a:p>
      </dgm:t>
    </dgm:pt>
    <dgm:pt modelId="{0CB0A1DC-CFE8-4082-A42E-FC10CB8BF3B2}">
      <dgm:prSet phldrT="[Text]"/>
      <dgm:spPr/>
      <dgm:t>
        <a:bodyPr/>
        <a:lstStyle/>
        <a:p>
          <a:r>
            <a:rPr lang="en-US" dirty="0" smtClean="0">
              <a:latin typeface="Arial" panose="020B0604020202020204" pitchFamily="34" charset="0"/>
              <a:cs typeface="Arial" panose="020B0604020202020204" pitchFamily="34" charset="0"/>
            </a:rPr>
            <a:t>Students with Title IV aid from another school who receive aid at your school</a:t>
          </a:r>
          <a:endParaRPr lang="en-US" dirty="0">
            <a:latin typeface="Arial" panose="020B0604020202020204" pitchFamily="34" charset="0"/>
            <a:cs typeface="Arial" panose="020B0604020202020204" pitchFamily="34" charset="0"/>
          </a:endParaRPr>
        </a:p>
      </dgm:t>
    </dgm:pt>
    <dgm:pt modelId="{C85AA1B6-4153-429F-B88E-CECFEDAA70A4}" type="parTrans" cxnId="{50FF6DDD-88AC-44CC-925D-9A3F70C2CEE8}">
      <dgm:prSet/>
      <dgm:spPr/>
      <dgm:t>
        <a:bodyPr/>
        <a:lstStyle/>
        <a:p>
          <a:endParaRPr lang="en-US"/>
        </a:p>
      </dgm:t>
    </dgm:pt>
    <dgm:pt modelId="{D63710E3-EAB3-4AB2-92B4-8EC08BF5B40B}" type="sibTrans" cxnId="{50FF6DDD-88AC-44CC-925D-9A3F70C2CEE8}">
      <dgm:prSet/>
      <dgm:spPr/>
      <dgm:t>
        <a:bodyPr/>
        <a:lstStyle/>
        <a:p>
          <a:endParaRPr lang="en-US"/>
        </a:p>
      </dgm:t>
    </dgm:pt>
    <dgm:pt modelId="{43CBFD73-77C0-4CA1-A32B-86FFF88DB1CF}">
      <dgm:prSet phldrT="[Text]"/>
      <dgm:spPr/>
      <dgm:t>
        <a:bodyPr/>
        <a:lstStyle/>
        <a:p>
          <a:r>
            <a:rPr lang="en-US" dirty="0" smtClean="0">
              <a:latin typeface="Arial" panose="020B0604020202020204" pitchFamily="34" charset="0"/>
              <a:cs typeface="Arial" panose="020B0604020202020204" pitchFamily="34" charset="0"/>
            </a:rPr>
            <a:t>Students with Title IV aid from another school who will not receive aid at your school</a:t>
          </a:r>
          <a:endParaRPr lang="en-US" dirty="0">
            <a:latin typeface="Arial" panose="020B0604020202020204" pitchFamily="34" charset="0"/>
            <a:cs typeface="Arial" panose="020B0604020202020204" pitchFamily="34" charset="0"/>
          </a:endParaRPr>
        </a:p>
      </dgm:t>
    </dgm:pt>
    <dgm:pt modelId="{D65EB10F-7B5D-4201-870A-258CBA91BFE8}" type="parTrans" cxnId="{0514EBF3-9079-46F9-AA16-A21EA20F342B}">
      <dgm:prSet/>
      <dgm:spPr/>
      <dgm:t>
        <a:bodyPr/>
        <a:lstStyle/>
        <a:p>
          <a:endParaRPr lang="en-US"/>
        </a:p>
      </dgm:t>
    </dgm:pt>
    <dgm:pt modelId="{1223652D-15E6-4149-94D2-E82969017C22}" type="sibTrans" cxnId="{0514EBF3-9079-46F9-AA16-A21EA20F342B}">
      <dgm:prSet/>
      <dgm:spPr/>
      <dgm:t>
        <a:bodyPr/>
        <a:lstStyle/>
        <a:p>
          <a:endParaRPr lang="en-US"/>
        </a:p>
      </dgm:t>
    </dgm:pt>
    <dgm:pt modelId="{7A9CD816-7F50-4931-A07B-CCE355B2AD78}" type="pres">
      <dgm:prSet presAssocID="{7E40707B-48FD-4DF0-9DA7-19123B719E21}" presName="theList" presStyleCnt="0">
        <dgm:presLayoutVars>
          <dgm:dir/>
          <dgm:animLvl val="lvl"/>
          <dgm:resizeHandles val="exact"/>
        </dgm:presLayoutVars>
      </dgm:prSet>
      <dgm:spPr/>
      <dgm:t>
        <a:bodyPr/>
        <a:lstStyle/>
        <a:p>
          <a:endParaRPr lang="en-US"/>
        </a:p>
      </dgm:t>
    </dgm:pt>
    <dgm:pt modelId="{3FFC61D0-2916-465F-85A7-D0078B19A6F1}" type="pres">
      <dgm:prSet presAssocID="{8D58D752-DF5F-41CE-AD20-7792C8BA5379}" presName="compNode" presStyleCnt="0"/>
      <dgm:spPr/>
    </dgm:pt>
    <dgm:pt modelId="{D82691C1-BA2B-4129-B288-14DEE78E79FC}" type="pres">
      <dgm:prSet presAssocID="{8D58D752-DF5F-41CE-AD20-7792C8BA5379}" presName="aNode" presStyleLbl="bgShp" presStyleIdx="0" presStyleCnt="2"/>
      <dgm:spPr/>
      <dgm:t>
        <a:bodyPr/>
        <a:lstStyle/>
        <a:p>
          <a:endParaRPr lang="en-US"/>
        </a:p>
      </dgm:t>
    </dgm:pt>
    <dgm:pt modelId="{8085C314-6374-4D1F-9642-AF23557D7F46}" type="pres">
      <dgm:prSet presAssocID="{8D58D752-DF5F-41CE-AD20-7792C8BA5379}" presName="textNode" presStyleLbl="bgShp" presStyleIdx="0" presStyleCnt="2"/>
      <dgm:spPr/>
      <dgm:t>
        <a:bodyPr/>
        <a:lstStyle/>
        <a:p>
          <a:endParaRPr lang="en-US"/>
        </a:p>
      </dgm:t>
    </dgm:pt>
    <dgm:pt modelId="{62BDB2BF-879D-4965-A7A9-55E962090359}" type="pres">
      <dgm:prSet presAssocID="{8D58D752-DF5F-41CE-AD20-7792C8BA5379}" presName="compChildNode" presStyleCnt="0"/>
      <dgm:spPr/>
    </dgm:pt>
    <dgm:pt modelId="{DBA236C6-7FED-4691-8D35-42D787CDEA49}" type="pres">
      <dgm:prSet presAssocID="{8D58D752-DF5F-41CE-AD20-7792C8BA5379}" presName="theInnerList" presStyleCnt="0"/>
      <dgm:spPr/>
    </dgm:pt>
    <dgm:pt modelId="{606613A1-C671-4226-A15A-85FB27CEC274}" type="pres">
      <dgm:prSet presAssocID="{31BAAF91-9A6D-491E-8D13-F2B45CD58804}" presName="childNode" presStyleLbl="node1" presStyleIdx="0" presStyleCnt="3">
        <dgm:presLayoutVars>
          <dgm:bulletEnabled val="1"/>
        </dgm:presLayoutVars>
      </dgm:prSet>
      <dgm:spPr/>
      <dgm:t>
        <a:bodyPr/>
        <a:lstStyle/>
        <a:p>
          <a:endParaRPr lang="en-US"/>
        </a:p>
      </dgm:t>
    </dgm:pt>
    <dgm:pt modelId="{937BB713-EFC0-4A8C-8FC0-B8B209FE34C1}" type="pres">
      <dgm:prSet presAssocID="{8D58D752-DF5F-41CE-AD20-7792C8BA5379}" presName="aSpace" presStyleCnt="0"/>
      <dgm:spPr/>
    </dgm:pt>
    <dgm:pt modelId="{E877C8CE-C034-497A-82B8-5089AE748950}" type="pres">
      <dgm:prSet presAssocID="{D2F29A7E-95A5-40F7-B063-185DC71D944B}" presName="compNode" presStyleCnt="0"/>
      <dgm:spPr/>
    </dgm:pt>
    <dgm:pt modelId="{32261E5B-10CC-4B91-BA44-E5611797B806}" type="pres">
      <dgm:prSet presAssocID="{D2F29A7E-95A5-40F7-B063-185DC71D944B}" presName="aNode" presStyleLbl="bgShp" presStyleIdx="1" presStyleCnt="2"/>
      <dgm:spPr/>
      <dgm:t>
        <a:bodyPr/>
        <a:lstStyle/>
        <a:p>
          <a:endParaRPr lang="en-US"/>
        </a:p>
      </dgm:t>
    </dgm:pt>
    <dgm:pt modelId="{3E25AF97-994A-48D6-9F52-84EE6347207D}" type="pres">
      <dgm:prSet presAssocID="{D2F29A7E-95A5-40F7-B063-185DC71D944B}" presName="textNode" presStyleLbl="bgShp" presStyleIdx="1" presStyleCnt="2"/>
      <dgm:spPr/>
      <dgm:t>
        <a:bodyPr/>
        <a:lstStyle/>
        <a:p>
          <a:endParaRPr lang="en-US"/>
        </a:p>
      </dgm:t>
    </dgm:pt>
    <dgm:pt modelId="{74C7B54B-2C2F-48DB-828E-16DCDAD1490E}" type="pres">
      <dgm:prSet presAssocID="{D2F29A7E-95A5-40F7-B063-185DC71D944B}" presName="compChildNode" presStyleCnt="0"/>
      <dgm:spPr/>
    </dgm:pt>
    <dgm:pt modelId="{147DA7E7-0762-4798-88D5-368F7E3F6719}" type="pres">
      <dgm:prSet presAssocID="{D2F29A7E-95A5-40F7-B063-185DC71D944B}" presName="theInnerList" presStyleCnt="0"/>
      <dgm:spPr/>
    </dgm:pt>
    <dgm:pt modelId="{BE2C4A69-BDEE-44C3-9D8D-CC7CADC81975}" type="pres">
      <dgm:prSet presAssocID="{0CB0A1DC-CFE8-4082-A42E-FC10CB8BF3B2}" presName="childNode" presStyleLbl="node1" presStyleIdx="1" presStyleCnt="3">
        <dgm:presLayoutVars>
          <dgm:bulletEnabled val="1"/>
        </dgm:presLayoutVars>
      </dgm:prSet>
      <dgm:spPr/>
      <dgm:t>
        <a:bodyPr/>
        <a:lstStyle/>
        <a:p>
          <a:endParaRPr lang="en-US"/>
        </a:p>
      </dgm:t>
    </dgm:pt>
    <dgm:pt modelId="{ADDC38D1-4BAE-4EE3-86A9-5CEB54079559}" type="pres">
      <dgm:prSet presAssocID="{0CB0A1DC-CFE8-4082-A42E-FC10CB8BF3B2}" presName="aSpace2" presStyleCnt="0"/>
      <dgm:spPr/>
    </dgm:pt>
    <dgm:pt modelId="{637C174D-39CA-4AA1-AC20-A008097A97D4}" type="pres">
      <dgm:prSet presAssocID="{43CBFD73-77C0-4CA1-A32B-86FFF88DB1CF}" presName="childNode" presStyleLbl="node1" presStyleIdx="2" presStyleCnt="3">
        <dgm:presLayoutVars>
          <dgm:bulletEnabled val="1"/>
        </dgm:presLayoutVars>
      </dgm:prSet>
      <dgm:spPr/>
      <dgm:t>
        <a:bodyPr/>
        <a:lstStyle/>
        <a:p>
          <a:endParaRPr lang="en-US"/>
        </a:p>
      </dgm:t>
    </dgm:pt>
  </dgm:ptLst>
  <dgm:cxnLst>
    <dgm:cxn modelId="{73044E1E-F9FF-4885-A848-4925095F5FC1}" type="presOf" srcId="{D2F29A7E-95A5-40F7-B063-185DC71D944B}" destId="{3E25AF97-994A-48D6-9F52-84EE6347207D}" srcOrd="1" destOrd="0" presId="urn:microsoft.com/office/officeart/2005/8/layout/lProcess2"/>
    <dgm:cxn modelId="{91FE62E0-14DA-447E-902E-3E0C468DCB23}" type="presOf" srcId="{0CB0A1DC-CFE8-4082-A42E-FC10CB8BF3B2}" destId="{BE2C4A69-BDEE-44C3-9D8D-CC7CADC81975}" srcOrd="0" destOrd="0" presId="urn:microsoft.com/office/officeart/2005/8/layout/lProcess2"/>
    <dgm:cxn modelId="{5E48B79C-B682-4607-9745-FA1309BD2892}" type="presOf" srcId="{7E40707B-48FD-4DF0-9DA7-19123B719E21}" destId="{7A9CD816-7F50-4931-A07B-CCE355B2AD78}" srcOrd="0" destOrd="0" presId="urn:microsoft.com/office/officeart/2005/8/layout/lProcess2"/>
    <dgm:cxn modelId="{C3E826FA-8F13-40A2-83E3-5A42AE2172C2}" srcId="{7E40707B-48FD-4DF0-9DA7-19123B719E21}" destId="{D2F29A7E-95A5-40F7-B063-185DC71D944B}" srcOrd="1" destOrd="0" parTransId="{B3706CFE-E41D-45E4-BCE4-164A46667C10}" sibTransId="{FDF84CB2-6FFB-4E55-9B4A-50B0E9FC93A8}"/>
    <dgm:cxn modelId="{AC5A537D-5072-4D9B-831F-C991C34E4FC7}" type="presOf" srcId="{8D58D752-DF5F-41CE-AD20-7792C8BA5379}" destId="{8085C314-6374-4D1F-9642-AF23557D7F46}" srcOrd="1" destOrd="0" presId="urn:microsoft.com/office/officeart/2005/8/layout/lProcess2"/>
    <dgm:cxn modelId="{C3848FDB-3943-4144-B60A-1C259908B7FE}" type="presOf" srcId="{43CBFD73-77C0-4CA1-A32B-86FFF88DB1CF}" destId="{637C174D-39CA-4AA1-AC20-A008097A97D4}" srcOrd="0" destOrd="0" presId="urn:microsoft.com/office/officeart/2005/8/layout/lProcess2"/>
    <dgm:cxn modelId="{1F60CB4C-4C47-49D6-AD46-276C031A8AD1}" type="presOf" srcId="{8D58D752-DF5F-41CE-AD20-7792C8BA5379}" destId="{D82691C1-BA2B-4129-B288-14DEE78E79FC}" srcOrd="0" destOrd="0" presId="urn:microsoft.com/office/officeart/2005/8/layout/lProcess2"/>
    <dgm:cxn modelId="{7C0E48CA-F03D-4297-A98D-17D6B7A80AAF}" srcId="{7E40707B-48FD-4DF0-9DA7-19123B719E21}" destId="{8D58D752-DF5F-41CE-AD20-7792C8BA5379}" srcOrd="0" destOrd="0" parTransId="{1A691870-EE9B-400E-9201-EA68F3195E8E}" sibTransId="{17092AFE-F0E3-4169-AACF-562334433912}"/>
    <dgm:cxn modelId="{238EE165-6601-41E9-854A-141A60308D7B}" type="presOf" srcId="{31BAAF91-9A6D-491E-8D13-F2B45CD58804}" destId="{606613A1-C671-4226-A15A-85FB27CEC274}" srcOrd="0" destOrd="0" presId="urn:microsoft.com/office/officeart/2005/8/layout/lProcess2"/>
    <dgm:cxn modelId="{0514EBF3-9079-46F9-AA16-A21EA20F342B}" srcId="{D2F29A7E-95A5-40F7-B063-185DC71D944B}" destId="{43CBFD73-77C0-4CA1-A32B-86FFF88DB1CF}" srcOrd="1" destOrd="0" parTransId="{D65EB10F-7B5D-4201-870A-258CBA91BFE8}" sibTransId="{1223652D-15E6-4149-94D2-E82969017C22}"/>
    <dgm:cxn modelId="{8DD6422F-F72D-450C-B277-91C14922E954}" srcId="{8D58D752-DF5F-41CE-AD20-7792C8BA5379}" destId="{31BAAF91-9A6D-491E-8D13-F2B45CD58804}" srcOrd="0" destOrd="0" parTransId="{0BF7E1A0-ADAA-490F-AD20-1AE7CB4C26AF}" sibTransId="{76219780-95CA-426E-A7A1-0BC84644B014}"/>
    <dgm:cxn modelId="{0C91F904-FA83-4ABD-A1C9-9E106AE838FA}" type="presOf" srcId="{D2F29A7E-95A5-40F7-B063-185DC71D944B}" destId="{32261E5B-10CC-4B91-BA44-E5611797B806}" srcOrd="0" destOrd="0" presId="urn:microsoft.com/office/officeart/2005/8/layout/lProcess2"/>
    <dgm:cxn modelId="{50FF6DDD-88AC-44CC-925D-9A3F70C2CEE8}" srcId="{D2F29A7E-95A5-40F7-B063-185DC71D944B}" destId="{0CB0A1DC-CFE8-4082-A42E-FC10CB8BF3B2}" srcOrd="0" destOrd="0" parTransId="{C85AA1B6-4153-429F-B88E-CECFEDAA70A4}" sibTransId="{D63710E3-EAB3-4AB2-92B4-8EC08BF5B40B}"/>
    <dgm:cxn modelId="{E8C7EBA1-96A0-4188-83AE-313837811AED}" type="presParOf" srcId="{7A9CD816-7F50-4931-A07B-CCE355B2AD78}" destId="{3FFC61D0-2916-465F-85A7-D0078B19A6F1}" srcOrd="0" destOrd="0" presId="urn:microsoft.com/office/officeart/2005/8/layout/lProcess2"/>
    <dgm:cxn modelId="{F0E18DB8-88DE-4F78-A2DD-0CA5B2CF122A}" type="presParOf" srcId="{3FFC61D0-2916-465F-85A7-D0078B19A6F1}" destId="{D82691C1-BA2B-4129-B288-14DEE78E79FC}" srcOrd="0" destOrd="0" presId="urn:microsoft.com/office/officeart/2005/8/layout/lProcess2"/>
    <dgm:cxn modelId="{45513CDC-627B-4A3C-A060-56B9F9B70B76}" type="presParOf" srcId="{3FFC61D0-2916-465F-85A7-D0078B19A6F1}" destId="{8085C314-6374-4D1F-9642-AF23557D7F46}" srcOrd="1" destOrd="0" presId="urn:microsoft.com/office/officeart/2005/8/layout/lProcess2"/>
    <dgm:cxn modelId="{E548B9F1-A151-4DD4-8F94-BA46E4AA9C54}" type="presParOf" srcId="{3FFC61D0-2916-465F-85A7-D0078B19A6F1}" destId="{62BDB2BF-879D-4965-A7A9-55E962090359}" srcOrd="2" destOrd="0" presId="urn:microsoft.com/office/officeart/2005/8/layout/lProcess2"/>
    <dgm:cxn modelId="{2DC3419D-63E7-46CD-9216-C42CE6CAE6DF}" type="presParOf" srcId="{62BDB2BF-879D-4965-A7A9-55E962090359}" destId="{DBA236C6-7FED-4691-8D35-42D787CDEA49}" srcOrd="0" destOrd="0" presId="urn:microsoft.com/office/officeart/2005/8/layout/lProcess2"/>
    <dgm:cxn modelId="{463894F3-A254-4D11-8A4F-32C379D371DB}" type="presParOf" srcId="{DBA236C6-7FED-4691-8D35-42D787CDEA49}" destId="{606613A1-C671-4226-A15A-85FB27CEC274}" srcOrd="0" destOrd="0" presId="urn:microsoft.com/office/officeart/2005/8/layout/lProcess2"/>
    <dgm:cxn modelId="{FF3CF407-604D-44DC-A52F-39FBA21DE263}" type="presParOf" srcId="{7A9CD816-7F50-4931-A07B-CCE355B2AD78}" destId="{937BB713-EFC0-4A8C-8FC0-B8B209FE34C1}" srcOrd="1" destOrd="0" presId="urn:microsoft.com/office/officeart/2005/8/layout/lProcess2"/>
    <dgm:cxn modelId="{17445D22-87D3-4874-987A-266137A28CDD}" type="presParOf" srcId="{7A9CD816-7F50-4931-A07B-CCE355B2AD78}" destId="{E877C8CE-C034-497A-82B8-5089AE748950}" srcOrd="2" destOrd="0" presId="urn:microsoft.com/office/officeart/2005/8/layout/lProcess2"/>
    <dgm:cxn modelId="{7A31F8AE-7B20-4BCB-B9E4-2934793F76F2}" type="presParOf" srcId="{E877C8CE-C034-497A-82B8-5089AE748950}" destId="{32261E5B-10CC-4B91-BA44-E5611797B806}" srcOrd="0" destOrd="0" presId="urn:microsoft.com/office/officeart/2005/8/layout/lProcess2"/>
    <dgm:cxn modelId="{994698D1-3EE4-45C4-A9A2-52715575C962}" type="presParOf" srcId="{E877C8CE-C034-497A-82B8-5089AE748950}" destId="{3E25AF97-994A-48D6-9F52-84EE6347207D}" srcOrd="1" destOrd="0" presId="urn:microsoft.com/office/officeart/2005/8/layout/lProcess2"/>
    <dgm:cxn modelId="{A6DB2239-570E-40CC-B9F7-6D5CC6AEE635}" type="presParOf" srcId="{E877C8CE-C034-497A-82B8-5089AE748950}" destId="{74C7B54B-2C2F-48DB-828E-16DCDAD1490E}" srcOrd="2" destOrd="0" presId="urn:microsoft.com/office/officeart/2005/8/layout/lProcess2"/>
    <dgm:cxn modelId="{7D3145E6-3621-4D95-9FA1-26DFCA2013C4}" type="presParOf" srcId="{74C7B54B-2C2F-48DB-828E-16DCDAD1490E}" destId="{147DA7E7-0762-4798-88D5-368F7E3F6719}" srcOrd="0" destOrd="0" presId="urn:microsoft.com/office/officeart/2005/8/layout/lProcess2"/>
    <dgm:cxn modelId="{C0B0B01D-6698-412F-933E-56A3BB1E61BC}" type="presParOf" srcId="{147DA7E7-0762-4798-88D5-368F7E3F6719}" destId="{BE2C4A69-BDEE-44C3-9D8D-CC7CADC81975}" srcOrd="0" destOrd="0" presId="urn:microsoft.com/office/officeart/2005/8/layout/lProcess2"/>
    <dgm:cxn modelId="{67D566EC-B9AE-4A4B-911B-7FC84E2F02EC}" type="presParOf" srcId="{147DA7E7-0762-4798-88D5-368F7E3F6719}" destId="{ADDC38D1-4BAE-4EE3-86A9-5CEB54079559}" srcOrd="1" destOrd="0" presId="urn:microsoft.com/office/officeart/2005/8/layout/lProcess2"/>
    <dgm:cxn modelId="{CE7BB074-0EC5-42EC-BD0F-EF938FBA078F}" type="presParOf" srcId="{147DA7E7-0762-4798-88D5-368F7E3F6719}" destId="{637C174D-39CA-4AA1-AC20-A008097A97D4}"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312C883-A6E5-4EA7-BAE0-1F51515F4CED}"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n-US"/>
        </a:p>
      </dgm:t>
    </dgm:pt>
    <dgm:pt modelId="{40DE9CD1-B11F-4ED1-BB58-B261CD33444E}">
      <dgm:prSet/>
      <dgm:spPr>
        <a:solidFill>
          <a:schemeClr val="accent2">
            <a:lumMod val="20000"/>
            <a:lumOff val="80000"/>
            <a:alpha val="90000"/>
          </a:schemeClr>
        </a:solidFill>
      </dgm:spPr>
      <dgm:t>
        <a:bodyPr/>
        <a:lstStyle/>
        <a:p>
          <a:r>
            <a:rPr lang="en-US" b="0" i="0" u="none" dirty="0" smtClean="0"/>
            <a:t>Certification Date:  </a:t>
          </a:r>
          <a:r>
            <a:rPr lang="en-US" b="1" i="0" u="none" dirty="0" smtClean="0">
              <a:solidFill>
                <a:srgbClr val="FF0000"/>
              </a:solidFill>
            </a:rPr>
            <a:t>20140829</a:t>
          </a:r>
          <a:endParaRPr lang="en-US" b="1" u="none" dirty="0">
            <a:solidFill>
              <a:srgbClr val="FF0000"/>
            </a:solidFill>
          </a:endParaRPr>
        </a:p>
      </dgm:t>
    </dgm:pt>
    <dgm:pt modelId="{BE7D3D66-FBF7-4D2C-8137-D2F81F9873D9}" type="parTrans" cxnId="{8485264B-ACEF-4B66-8DE4-92F011899A55}">
      <dgm:prSet/>
      <dgm:spPr/>
      <dgm:t>
        <a:bodyPr/>
        <a:lstStyle/>
        <a:p>
          <a:endParaRPr lang="en-US"/>
        </a:p>
      </dgm:t>
    </dgm:pt>
    <dgm:pt modelId="{8766A4CE-4370-44DB-BF75-5BDD6A3A4AB0}" type="sibTrans" cxnId="{8485264B-ACEF-4B66-8DE4-92F011899A55}">
      <dgm:prSet/>
      <dgm:spPr/>
      <dgm:t>
        <a:bodyPr/>
        <a:lstStyle/>
        <a:p>
          <a:endParaRPr lang="en-US"/>
        </a:p>
      </dgm:t>
    </dgm:pt>
    <dgm:pt modelId="{5F105F8E-2467-4E63-9530-974BE7CFD254}">
      <dgm:prSet/>
      <dgm:spPr>
        <a:solidFill>
          <a:schemeClr val="accent2">
            <a:lumMod val="20000"/>
            <a:lumOff val="80000"/>
            <a:alpha val="90000"/>
          </a:schemeClr>
        </a:solidFill>
      </dgm:spPr>
      <dgm:t>
        <a:bodyPr/>
        <a:lstStyle/>
        <a:p>
          <a:r>
            <a:rPr lang="en-US" b="0" i="0" u="none" dirty="0" smtClean="0"/>
            <a:t>Enrollment Status:  </a:t>
          </a:r>
          <a:r>
            <a:rPr lang="en-US" b="1" i="0" u="none" dirty="0" smtClean="0">
              <a:solidFill>
                <a:schemeClr val="tx2"/>
              </a:solidFill>
            </a:rPr>
            <a:t>F</a:t>
          </a:r>
          <a:endParaRPr lang="en-US" b="1" dirty="0">
            <a:solidFill>
              <a:schemeClr val="tx2"/>
            </a:solidFill>
          </a:endParaRPr>
        </a:p>
      </dgm:t>
    </dgm:pt>
    <dgm:pt modelId="{7C89F01E-C0C8-4051-81D8-3417DCADDB5F}" type="parTrans" cxnId="{65108B75-9EB9-41F8-B58D-138AD13D0FFA}">
      <dgm:prSet/>
      <dgm:spPr/>
      <dgm:t>
        <a:bodyPr/>
        <a:lstStyle/>
        <a:p>
          <a:endParaRPr lang="en-US"/>
        </a:p>
      </dgm:t>
    </dgm:pt>
    <dgm:pt modelId="{4A7C3E3D-F044-47D6-947B-E93297D6F4D7}" type="sibTrans" cxnId="{65108B75-9EB9-41F8-B58D-138AD13D0FFA}">
      <dgm:prSet/>
      <dgm:spPr/>
      <dgm:t>
        <a:bodyPr/>
        <a:lstStyle/>
        <a:p>
          <a:endParaRPr lang="en-US"/>
        </a:p>
      </dgm:t>
    </dgm:pt>
    <dgm:pt modelId="{ECAD5D7D-F24B-477C-BD06-5B835132D316}">
      <dgm:prSet/>
      <dgm:spPr>
        <a:solidFill>
          <a:schemeClr val="accent2">
            <a:lumMod val="20000"/>
            <a:lumOff val="80000"/>
            <a:alpha val="90000"/>
          </a:schemeClr>
        </a:solidFill>
      </dgm:spPr>
      <dgm:t>
        <a:bodyPr/>
        <a:lstStyle/>
        <a:p>
          <a:r>
            <a:rPr lang="en-US" b="0" i="0" u="none" dirty="0" smtClean="0"/>
            <a:t>Enrollment Status Effective Date:  </a:t>
          </a:r>
          <a:r>
            <a:rPr lang="en-US" b="1" i="0" u="none" dirty="0" smtClean="0">
              <a:solidFill>
                <a:schemeClr val="tx2"/>
              </a:solidFill>
            </a:rPr>
            <a:t>20130925</a:t>
          </a:r>
          <a:endParaRPr lang="en-US" b="1" dirty="0">
            <a:solidFill>
              <a:schemeClr val="tx2"/>
            </a:solidFill>
          </a:endParaRPr>
        </a:p>
      </dgm:t>
    </dgm:pt>
    <dgm:pt modelId="{9679B429-42A5-46FF-998F-6DFF8A419632}" type="parTrans" cxnId="{FE4BA96E-9471-43F2-81D9-F508B46FC047}">
      <dgm:prSet/>
      <dgm:spPr/>
      <dgm:t>
        <a:bodyPr/>
        <a:lstStyle/>
        <a:p>
          <a:endParaRPr lang="en-US"/>
        </a:p>
      </dgm:t>
    </dgm:pt>
    <dgm:pt modelId="{0BB063DD-54C2-40A0-9805-E3FC4C278B28}" type="sibTrans" cxnId="{FE4BA96E-9471-43F2-81D9-F508B46FC047}">
      <dgm:prSet/>
      <dgm:spPr/>
      <dgm:t>
        <a:bodyPr/>
        <a:lstStyle/>
        <a:p>
          <a:endParaRPr lang="en-US"/>
        </a:p>
      </dgm:t>
    </dgm:pt>
    <dgm:pt modelId="{70C43187-C8D0-4145-AE8A-7C0466FE0737}">
      <dgm:prSet/>
      <dgm:spPr>
        <a:solidFill>
          <a:schemeClr val="accent2">
            <a:lumMod val="20000"/>
            <a:lumOff val="80000"/>
            <a:alpha val="90000"/>
          </a:schemeClr>
        </a:solidFill>
      </dgm:spPr>
      <dgm:t>
        <a:bodyPr/>
        <a:lstStyle/>
        <a:p>
          <a:pPr rtl="0"/>
          <a:r>
            <a:rPr lang="en-US" b="0" i="0" u="none" dirty="0" smtClean="0"/>
            <a:t>ACD:  </a:t>
          </a:r>
          <a:r>
            <a:rPr lang="en-US" b="1" i="0" u="none" dirty="0" smtClean="0">
              <a:solidFill>
                <a:schemeClr val="tx2"/>
              </a:solidFill>
            </a:rPr>
            <a:t>20170610</a:t>
          </a:r>
          <a:endParaRPr lang="en-US" b="1" i="0" u="none" dirty="0">
            <a:solidFill>
              <a:schemeClr val="tx2"/>
            </a:solidFill>
          </a:endParaRPr>
        </a:p>
      </dgm:t>
    </dgm:pt>
    <dgm:pt modelId="{A55E7D6E-097C-4E6B-8B64-B652861330A5}" type="parTrans" cxnId="{E41C9B84-9DD6-44C0-A44F-EBCF955A6EAA}">
      <dgm:prSet/>
      <dgm:spPr/>
      <dgm:t>
        <a:bodyPr/>
        <a:lstStyle/>
        <a:p>
          <a:endParaRPr lang="en-US"/>
        </a:p>
      </dgm:t>
    </dgm:pt>
    <dgm:pt modelId="{B12DCFBC-DF59-41FB-8ABD-56E20A7FBD02}" type="sibTrans" cxnId="{E41C9B84-9DD6-44C0-A44F-EBCF955A6EAA}">
      <dgm:prSet/>
      <dgm:spPr/>
      <dgm:t>
        <a:bodyPr/>
        <a:lstStyle/>
        <a:p>
          <a:endParaRPr lang="en-US"/>
        </a:p>
      </dgm:t>
    </dgm:pt>
    <dgm:pt modelId="{D0BA93B0-D62C-4FC0-A777-A9425A4DECF7}">
      <dgm:prSet/>
      <dgm:spPr>
        <a:solidFill>
          <a:schemeClr val="accent2">
            <a:lumMod val="20000"/>
            <a:lumOff val="80000"/>
            <a:alpha val="90000"/>
          </a:schemeClr>
        </a:solidFill>
      </dgm:spPr>
      <dgm:t>
        <a:bodyPr/>
        <a:lstStyle/>
        <a:p>
          <a:pPr rtl="0"/>
          <a:r>
            <a:rPr lang="en-US" b="0" i="0" u="none" dirty="0" smtClean="0"/>
            <a:t>Term Begin Date:  </a:t>
          </a:r>
          <a:r>
            <a:rPr lang="en-US" b="1" i="0" u="none" dirty="0" smtClean="0">
              <a:solidFill>
                <a:srgbClr val="FF0000"/>
              </a:solidFill>
            </a:rPr>
            <a:t>20140825</a:t>
          </a:r>
          <a:endParaRPr lang="en-US" b="1" i="0" u="none" dirty="0">
            <a:solidFill>
              <a:srgbClr val="FF0000"/>
            </a:solidFill>
          </a:endParaRPr>
        </a:p>
      </dgm:t>
    </dgm:pt>
    <dgm:pt modelId="{97405DAE-15DF-40CC-8BCB-AE3D3C701882}" type="parTrans" cxnId="{6CB7DE5B-AC35-416D-8AA7-39FBC3AAE4CB}">
      <dgm:prSet/>
      <dgm:spPr/>
      <dgm:t>
        <a:bodyPr/>
        <a:lstStyle/>
        <a:p>
          <a:endParaRPr lang="en-US"/>
        </a:p>
      </dgm:t>
    </dgm:pt>
    <dgm:pt modelId="{8E8CD39A-C5C7-4C78-8299-0A080CA20EC0}" type="sibTrans" cxnId="{6CB7DE5B-AC35-416D-8AA7-39FBC3AAE4CB}">
      <dgm:prSet/>
      <dgm:spPr/>
      <dgm:t>
        <a:bodyPr/>
        <a:lstStyle/>
        <a:p>
          <a:endParaRPr lang="en-US"/>
        </a:p>
      </dgm:t>
    </dgm:pt>
    <dgm:pt modelId="{D0E238BB-162C-4CDB-9112-0C44CC64F3FF}">
      <dgm:prSet/>
      <dgm:spPr>
        <a:solidFill>
          <a:schemeClr val="accent2">
            <a:lumMod val="20000"/>
            <a:lumOff val="80000"/>
            <a:alpha val="90000"/>
          </a:schemeClr>
        </a:solidFill>
      </dgm:spPr>
      <dgm:t>
        <a:bodyPr/>
        <a:lstStyle/>
        <a:p>
          <a:pPr rtl="0"/>
          <a:r>
            <a:rPr lang="en-US" dirty="0" smtClean="0"/>
            <a:t>Program Indicator:  </a:t>
          </a:r>
          <a:r>
            <a:rPr lang="en-US" b="1" dirty="0" smtClean="0">
              <a:solidFill>
                <a:schemeClr val="tx2"/>
              </a:solidFill>
            </a:rPr>
            <a:t>Y</a:t>
          </a:r>
          <a:endParaRPr lang="en-US" b="1" i="0" u="none" dirty="0">
            <a:solidFill>
              <a:schemeClr val="tx2"/>
            </a:solidFill>
          </a:endParaRPr>
        </a:p>
      </dgm:t>
    </dgm:pt>
    <dgm:pt modelId="{3374703A-FAE2-4B88-B6E4-2D5BB7DEFC3F}" type="parTrans" cxnId="{9DB1FE64-7F45-40D3-A074-8A5AD0DE45B7}">
      <dgm:prSet/>
      <dgm:spPr/>
      <dgm:t>
        <a:bodyPr/>
        <a:lstStyle/>
        <a:p>
          <a:endParaRPr lang="en-US"/>
        </a:p>
      </dgm:t>
    </dgm:pt>
    <dgm:pt modelId="{EAC5FC82-8A96-4063-8C85-72A1C18983DF}" type="sibTrans" cxnId="{9DB1FE64-7F45-40D3-A074-8A5AD0DE45B7}">
      <dgm:prSet/>
      <dgm:spPr/>
      <dgm:t>
        <a:bodyPr/>
        <a:lstStyle/>
        <a:p>
          <a:endParaRPr lang="en-US"/>
        </a:p>
      </dgm:t>
    </dgm:pt>
    <dgm:pt modelId="{37348BD2-1A68-40F5-9489-01D56E490BEC}">
      <dgm:prSet/>
      <dgm:spPr>
        <a:solidFill>
          <a:schemeClr val="accent4"/>
        </a:solidFill>
        <a:ln w="57150">
          <a:noFill/>
        </a:ln>
      </dgm:spPr>
      <dgm:t>
        <a:bodyPr/>
        <a:lstStyle/>
        <a:p>
          <a:pPr rtl="0"/>
          <a:r>
            <a:rPr lang="en-US" b="1" i="0" u="none" dirty="0" smtClean="0"/>
            <a:t>Program 1 - History</a:t>
          </a:r>
          <a:br>
            <a:rPr lang="en-US" b="1" i="0" u="none" dirty="0" smtClean="0"/>
          </a:br>
          <a:r>
            <a:rPr lang="en-US" b="1" i="0" u="none" dirty="0" smtClean="0"/>
            <a:t>Program-Level</a:t>
          </a:r>
          <a:endParaRPr lang="en-US" b="1" i="0" u="none" dirty="0"/>
        </a:p>
      </dgm:t>
    </dgm:pt>
    <dgm:pt modelId="{189B9D80-EEA3-495A-A1AF-CB357F834305}" type="parTrans" cxnId="{B3123AAD-34B7-4590-96E5-683FB1049D9C}">
      <dgm:prSet/>
      <dgm:spPr/>
      <dgm:t>
        <a:bodyPr/>
        <a:lstStyle/>
        <a:p>
          <a:endParaRPr lang="en-US"/>
        </a:p>
      </dgm:t>
    </dgm:pt>
    <dgm:pt modelId="{80B75B68-A3EB-4306-80C5-7B674FA38884}" type="sibTrans" cxnId="{B3123AAD-34B7-4590-96E5-683FB1049D9C}">
      <dgm:prSet/>
      <dgm:spPr/>
      <dgm:t>
        <a:bodyPr/>
        <a:lstStyle/>
        <a:p>
          <a:endParaRPr lang="en-US"/>
        </a:p>
      </dgm:t>
    </dgm:pt>
    <dgm:pt modelId="{1B2EBECD-0A63-446E-957B-1660502B9EC8}">
      <dgm:prSet/>
      <dgm:spPr>
        <a:solidFill>
          <a:schemeClr val="accent4">
            <a:lumMod val="20000"/>
            <a:lumOff val="80000"/>
            <a:alpha val="90000"/>
          </a:schemeClr>
        </a:solidFill>
        <a:ln w="57150">
          <a:noFill/>
        </a:ln>
      </dgm:spPr>
      <dgm:t>
        <a:bodyPr/>
        <a:lstStyle/>
        <a:p>
          <a:pPr rtl="0"/>
          <a:r>
            <a:rPr lang="en-US" b="0" i="0" u="none" dirty="0" smtClean="0"/>
            <a:t>CIP</a:t>
          </a:r>
          <a:r>
            <a:rPr lang="en-US" b="0" i="0" u="none" baseline="0" dirty="0" smtClean="0"/>
            <a:t> Code:  </a:t>
          </a:r>
          <a:r>
            <a:rPr lang="en-US" b="1" i="0" u="none" baseline="0" dirty="0" smtClean="0">
              <a:solidFill>
                <a:srgbClr val="FF0000"/>
              </a:solidFill>
            </a:rPr>
            <a:t>540101</a:t>
          </a:r>
          <a:endParaRPr lang="en-US" b="1" i="0" u="none" dirty="0">
            <a:solidFill>
              <a:srgbClr val="FF0000"/>
            </a:solidFill>
          </a:endParaRPr>
        </a:p>
      </dgm:t>
    </dgm:pt>
    <dgm:pt modelId="{7EFD6239-B805-400D-9523-3B118DE0BD61}" type="parTrans" cxnId="{DB789266-4C86-4AB4-BB3F-69AB0DEE6780}">
      <dgm:prSet/>
      <dgm:spPr/>
      <dgm:t>
        <a:bodyPr/>
        <a:lstStyle/>
        <a:p>
          <a:endParaRPr lang="en-US"/>
        </a:p>
      </dgm:t>
    </dgm:pt>
    <dgm:pt modelId="{944DBFBD-9C43-4EBB-940C-63234D011B5C}" type="sibTrans" cxnId="{DB789266-4C86-4AB4-BB3F-69AB0DEE6780}">
      <dgm:prSet/>
      <dgm:spPr/>
      <dgm:t>
        <a:bodyPr/>
        <a:lstStyle/>
        <a:p>
          <a:endParaRPr lang="en-US"/>
        </a:p>
      </dgm:t>
    </dgm:pt>
    <dgm:pt modelId="{AA32543E-57A4-439D-9B4C-77478692BDD4}">
      <dgm:prSet/>
      <dgm:spPr>
        <a:solidFill>
          <a:schemeClr val="accent4">
            <a:lumMod val="20000"/>
            <a:lumOff val="80000"/>
            <a:alpha val="90000"/>
          </a:schemeClr>
        </a:solidFill>
        <a:ln w="57150">
          <a:noFill/>
        </a:ln>
      </dgm:spPr>
      <dgm:t>
        <a:bodyPr/>
        <a:lstStyle/>
        <a:p>
          <a:r>
            <a:rPr lang="en-US" b="0" i="0" u="none" dirty="0" smtClean="0"/>
            <a:t>Program Credential</a:t>
          </a:r>
          <a:r>
            <a:rPr lang="en-US" b="0" i="0" u="none" baseline="0" dirty="0" smtClean="0"/>
            <a:t> Level:  </a:t>
          </a:r>
          <a:r>
            <a:rPr lang="en-US" b="1" i="0" u="none" baseline="0" dirty="0" smtClean="0">
              <a:solidFill>
                <a:srgbClr val="FF0000"/>
              </a:solidFill>
            </a:rPr>
            <a:t>03</a:t>
          </a:r>
          <a:endParaRPr lang="en-US" b="1" dirty="0">
            <a:solidFill>
              <a:srgbClr val="FF0000"/>
            </a:solidFill>
          </a:endParaRPr>
        </a:p>
      </dgm:t>
    </dgm:pt>
    <dgm:pt modelId="{F4E9D3B3-E7F4-494C-8FD6-6948E53D420B}" type="parTrans" cxnId="{396E2ABA-88C3-4A5E-8218-CD83A902BE29}">
      <dgm:prSet/>
      <dgm:spPr/>
      <dgm:t>
        <a:bodyPr/>
        <a:lstStyle/>
        <a:p>
          <a:endParaRPr lang="en-US"/>
        </a:p>
      </dgm:t>
    </dgm:pt>
    <dgm:pt modelId="{7B13CBC0-20BD-41AE-8FBC-5F9BA518A3DE}" type="sibTrans" cxnId="{396E2ABA-88C3-4A5E-8218-CD83A902BE29}">
      <dgm:prSet/>
      <dgm:spPr/>
      <dgm:t>
        <a:bodyPr/>
        <a:lstStyle/>
        <a:p>
          <a:endParaRPr lang="en-US"/>
        </a:p>
      </dgm:t>
    </dgm:pt>
    <dgm:pt modelId="{1AD87832-4632-41BC-BD60-0253296EF837}">
      <dgm:prSet/>
      <dgm:spPr>
        <a:solidFill>
          <a:schemeClr val="accent4">
            <a:lumMod val="20000"/>
            <a:lumOff val="80000"/>
            <a:alpha val="90000"/>
          </a:schemeClr>
        </a:solidFill>
        <a:ln w="57150">
          <a:noFill/>
        </a:ln>
      </dgm:spPr>
      <dgm:t>
        <a:bodyPr/>
        <a:lstStyle/>
        <a:p>
          <a:r>
            <a:rPr lang="en-US" b="0" i="0" u="none" dirty="0" smtClean="0"/>
            <a:t>Published Program Length: </a:t>
          </a:r>
          <a:r>
            <a:rPr lang="en-US" b="1" i="0" u="none" dirty="0" smtClean="0">
              <a:solidFill>
                <a:srgbClr val="FF0000"/>
              </a:solidFill>
            </a:rPr>
            <a:t>004000</a:t>
          </a:r>
          <a:endParaRPr lang="en-US" b="1" dirty="0">
            <a:solidFill>
              <a:srgbClr val="FF0000"/>
            </a:solidFill>
          </a:endParaRPr>
        </a:p>
      </dgm:t>
    </dgm:pt>
    <dgm:pt modelId="{FB1EEF2E-81FB-441C-8D9F-5EE0B9BFB1DF}" type="parTrans" cxnId="{104C6920-2EF2-4E6F-83D6-CA0786720C88}">
      <dgm:prSet/>
      <dgm:spPr/>
      <dgm:t>
        <a:bodyPr/>
        <a:lstStyle/>
        <a:p>
          <a:endParaRPr lang="en-US"/>
        </a:p>
      </dgm:t>
    </dgm:pt>
    <dgm:pt modelId="{2FFE30BF-B4C2-4C6C-8042-26926A31033F}" type="sibTrans" cxnId="{104C6920-2EF2-4E6F-83D6-CA0786720C88}">
      <dgm:prSet/>
      <dgm:spPr/>
      <dgm:t>
        <a:bodyPr/>
        <a:lstStyle/>
        <a:p>
          <a:endParaRPr lang="en-US"/>
        </a:p>
      </dgm:t>
    </dgm:pt>
    <dgm:pt modelId="{932881D6-7B5C-4620-A1B7-BF69B6B16FB2}">
      <dgm:prSet/>
      <dgm:spPr>
        <a:solidFill>
          <a:schemeClr val="accent4">
            <a:lumMod val="20000"/>
            <a:lumOff val="80000"/>
            <a:alpha val="90000"/>
          </a:schemeClr>
        </a:solidFill>
        <a:ln w="57150">
          <a:noFill/>
        </a:ln>
      </dgm:spPr>
      <dgm:t>
        <a:bodyPr/>
        <a:lstStyle/>
        <a:p>
          <a:r>
            <a:rPr lang="en-US" b="0" i="0" u="none" dirty="0" smtClean="0"/>
            <a:t>Published</a:t>
          </a:r>
          <a:r>
            <a:rPr lang="en-US" b="0" i="0" u="none" baseline="0" dirty="0" smtClean="0"/>
            <a:t> Program Length Measurement:  </a:t>
          </a:r>
          <a:r>
            <a:rPr lang="en-US" b="1" i="0" u="none" baseline="0" dirty="0" smtClean="0">
              <a:solidFill>
                <a:srgbClr val="FF0000"/>
              </a:solidFill>
            </a:rPr>
            <a:t>Y</a:t>
          </a:r>
        </a:p>
      </dgm:t>
    </dgm:pt>
    <dgm:pt modelId="{3DC6718F-70B3-40C9-9296-F33C243B1D57}" type="parTrans" cxnId="{5FE6DB56-3304-4ADB-B706-B86CE233DDCE}">
      <dgm:prSet/>
      <dgm:spPr/>
      <dgm:t>
        <a:bodyPr/>
        <a:lstStyle/>
        <a:p>
          <a:endParaRPr lang="en-US"/>
        </a:p>
      </dgm:t>
    </dgm:pt>
    <dgm:pt modelId="{A4AB3E27-9B2C-4195-ADF7-75ADF450B2AF}" type="sibTrans" cxnId="{5FE6DB56-3304-4ADB-B706-B86CE233DDCE}">
      <dgm:prSet/>
      <dgm:spPr/>
      <dgm:t>
        <a:bodyPr/>
        <a:lstStyle/>
        <a:p>
          <a:endParaRPr lang="en-US"/>
        </a:p>
      </dgm:t>
    </dgm:pt>
    <dgm:pt modelId="{5B56C4FA-CE63-4F2A-86C9-02CEF6C77F67}">
      <dgm:prSet/>
      <dgm:spPr>
        <a:solidFill>
          <a:schemeClr val="accent4">
            <a:lumMod val="20000"/>
            <a:lumOff val="80000"/>
            <a:alpha val="90000"/>
          </a:schemeClr>
        </a:solidFill>
        <a:ln w="57150">
          <a:noFill/>
        </a:ln>
      </dgm:spPr>
      <dgm:t>
        <a:bodyPr/>
        <a:lstStyle/>
        <a:p>
          <a:r>
            <a:rPr lang="en-US" dirty="0" smtClean="0"/>
            <a:t>Program Begin Date:  </a:t>
          </a:r>
          <a:r>
            <a:rPr lang="en-US" b="1" i="0" u="none" dirty="0" smtClean="0">
              <a:solidFill>
                <a:srgbClr val="FF0000"/>
              </a:solidFill>
            </a:rPr>
            <a:t>20130925</a:t>
          </a:r>
          <a:endParaRPr lang="en-US" b="1" dirty="0">
            <a:solidFill>
              <a:srgbClr val="FF0000"/>
            </a:solidFill>
          </a:endParaRPr>
        </a:p>
      </dgm:t>
    </dgm:pt>
    <dgm:pt modelId="{B974BCAE-FA90-420B-AF43-3B6C92ADDD11}" type="parTrans" cxnId="{5BAFD131-E8AE-4739-B1E3-D3DB350B5A0E}">
      <dgm:prSet/>
      <dgm:spPr/>
      <dgm:t>
        <a:bodyPr/>
        <a:lstStyle/>
        <a:p>
          <a:endParaRPr lang="en-US"/>
        </a:p>
      </dgm:t>
    </dgm:pt>
    <dgm:pt modelId="{58460DA6-AB9F-417E-BD97-E347942C7353}" type="sibTrans" cxnId="{5BAFD131-E8AE-4739-B1E3-D3DB350B5A0E}">
      <dgm:prSet/>
      <dgm:spPr/>
      <dgm:t>
        <a:bodyPr/>
        <a:lstStyle/>
        <a:p>
          <a:endParaRPr lang="en-US"/>
        </a:p>
      </dgm:t>
    </dgm:pt>
    <dgm:pt modelId="{4CE6AC84-C9D9-41E4-81B1-BD11B94688D1}">
      <dgm:prSet/>
      <dgm:spPr>
        <a:solidFill>
          <a:schemeClr val="accent4">
            <a:lumMod val="20000"/>
            <a:lumOff val="80000"/>
            <a:alpha val="90000"/>
          </a:schemeClr>
        </a:solidFill>
        <a:ln w="57150">
          <a:noFill/>
        </a:ln>
      </dgm:spPr>
      <dgm:t>
        <a:bodyPr/>
        <a:lstStyle/>
        <a:p>
          <a:r>
            <a:rPr lang="en-US" b="0" i="0" u="none" dirty="0" smtClean="0"/>
            <a:t>Special Program Indicator:  </a:t>
          </a:r>
          <a:r>
            <a:rPr lang="en-US" b="1" i="0" u="none" dirty="0" smtClean="0">
              <a:solidFill>
                <a:srgbClr val="FF0000"/>
              </a:solidFill>
            </a:rPr>
            <a:t>N</a:t>
          </a:r>
          <a:endParaRPr lang="en-US" b="1" dirty="0">
            <a:solidFill>
              <a:srgbClr val="FF0000"/>
            </a:solidFill>
          </a:endParaRPr>
        </a:p>
      </dgm:t>
    </dgm:pt>
    <dgm:pt modelId="{E36B966B-B745-423B-89D0-89253FEB6540}" type="parTrans" cxnId="{AA5BE107-64D4-440D-8AD8-4C2862FC9DA1}">
      <dgm:prSet/>
      <dgm:spPr/>
      <dgm:t>
        <a:bodyPr/>
        <a:lstStyle/>
        <a:p>
          <a:endParaRPr lang="en-US"/>
        </a:p>
      </dgm:t>
    </dgm:pt>
    <dgm:pt modelId="{4D945FAD-67FA-4055-BE6D-714CA446529A}" type="sibTrans" cxnId="{AA5BE107-64D4-440D-8AD8-4C2862FC9DA1}">
      <dgm:prSet/>
      <dgm:spPr/>
      <dgm:t>
        <a:bodyPr/>
        <a:lstStyle/>
        <a:p>
          <a:endParaRPr lang="en-US"/>
        </a:p>
      </dgm:t>
    </dgm:pt>
    <dgm:pt modelId="{C43B2160-B832-426E-8F6D-1CD678646D24}">
      <dgm:prSet/>
      <dgm:spPr>
        <a:solidFill>
          <a:schemeClr val="accent2">
            <a:lumMod val="20000"/>
            <a:lumOff val="80000"/>
            <a:alpha val="90000"/>
          </a:schemeClr>
        </a:solidFill>
      </dgm:spPr>
      <dgm:t>
        <a:bodyPr/>
        <a:lstStyle/>
        <a:p>
          <a:pPr rtl="0"/>
          <a:r>
            <a:rPr lang="en-US" b="0" i="0" u="none" dirty="0" smtClean="0"/>
            <a:t>Term End Date:  </a:t>
          </a:r>
          <a:r>
            <a:rPr lang="en-US" b="1" i="0" u="none" dirty="0" smtClean="0">
              <a:solidFill>
                <a:srgbClr val="FF0000"/>
              </a:solidFill>
            </a:rPr>
            <a:t>20141215</a:t>
          </a:r>
          <a:endParaRPr lang="en-US" b="1" i="0" u="none" dirty="0">
            <a:solidFill>
              <a:srgbClr val="FF0000"/>
            </a:solidFill>
          </a:endParaRPr>
        </a:p>
      </dgm:t>
    </dgm:pt>
    <dgm:pt modelId="{7C565AFA-8862-48AB-9B6F-E91E9D01A92A}" type="parTrans" cxnId="{EBC30B72-AF09-4F12-B549-31A3CFDD6AB0}">
      <dgm:prSet/>
      <dgm:spPr/>
      <dgm:t>
        <a:bodyPr/>
        <a:lstStyle/>
        <a:p>
          <a:endParaRPr lang="en-US"/>
        </a:p>
      </dgm:t>
    </dgm:pt>
    <dgm:pt modelId="{A2A512D2-8DD7-4356-99EB-D5E63B2E16EE}" type="sibTrans" cxnId="{EBC30B72-AF09-4F12-B549-31A3CFDD6AB0}">
      <dgm:prSet/>
      <dgm:spPr/>
      <dgm:t>
        <a:bodyPr/>
        <a:lstStyle/>
        <a:p>
          <a:endParaRPr lang="en-US"/>
        </a:p>
      </dgm:t>
    </dgm:pt>
    <dgm:pt modelId="{52174AC5-A3C5-40C4-9016-C1CF851074D8}">
      <dgm:prSet/>
      <dgm:spPr>
        <a:ln w="57150">
          <a:noFill/>
        </a:ln>
      </dgm:spPr>
      <dgm:t>
        <a:bodyPr/>
        <a:lstStyle/>
        <a:p>
          <a:pPr rtl="0"/>
          <a:r>
            <a:rPr lang="en-US" b="1" i="0" u="none" dirty="0" smtClean="0"/>
            <a:t>Program 2 - Math</a:t>
          </a:r>
          <a:br>
            <a:rPr lang="en-US" b="1" i="0" u="none" dirty="0" smtClean="0"/>
          </a:br>
          <a:r>
            <a:rPr lang="en-US" b="1" i="0" u="none" dirty="0" smtClean="0"/>
            <a:t>Program-Level</a:t>
          </a:r>
          <a:endParaRPr lang="en-US" b="1" i="0" u="none" dirty="0"/>
        </a:p>
      </dgm:t>
    </dgm:pt>
    <dgm:pt modelId="{8B4C3A13-D667-45CF-91B1-D178E48C90FA}" type="parTrans" cxnId="{867E18A9-4E31-4FD1-BDE3-4A12BFE9B348}">
      <dgm:prSet/>
      <dgm:spPr/>
      <dgm:t>
        <a:bodyPr/>
        <a:lstStyle/>
        <a:p>
          <a:endParaRPr lang="en-US"/>
        </a:p>
      </dgm:t>
    </dgm:pt>
    <dgm:pt modelId="{68686363-79C3-4121-AD6E-F3AB5998D88A}" type="sibTrans" cxnId="{867E18A9-4E31-4FD1-BDE3-4A12BFE9B348}">
      <dgm:prSet/>
      <dgm:spPr/>
      <dgm:t>
        <a:bodyPr/>
        <a:lstStyle/>
        <a:p>
          <a:endParaRPr lang="en-US"/>
        </a:p>
      </dgm:t>
    </dgm:pt>
    <dgm:pt modelId="{3DCD9D13-EE3E-46CB-9FC2-B98979C7E739}">
      <dgm:prSet/>
      <dgm:spPr>
        <a:solidFill>
          <a:schemeClr val="accent4">
            <a:lumMod val="20000"/>
            <a:lumOff val="80000"/>
            <a:alpha val="90000"/>
          </a:schemeClr>
        </a:solidFill>
        <a:ln w="57150">
          <a:noFill/>
        </a:ln>
      </dgm:spPr>
      <dgm:t>
        <a:bodyPr/>
        <a:lstStyle/>
        <a:p>
          <a:pPr rtl="0"/>
          <a:r>
            <a:rPr lang="en-US" b="0" i="0" u="none" dirty="0" smtClean="0"/>
            <a:t>CIP</a:t>
          </a:r>
          <a:r>
            <a:rPr lang="en-US" b="0" i="0" u="none" baseline="0" dirty="0" smtClean="0"/>
            <a:t> Code:  </a:t>
          </a:r>
          <a:r>
            <a:rPr lang="en-US" b="1" i="0" u="none" baseline="0" dirty="0" smtClean="0">
              <a:solidFill>
                <a:srgbClr val="FF0000"/>
              </a:solidFill>
            </a:rPr>
            <a:t>270101</a:t>
          </a:r>
          <a:endParaRPr lang="en-US" b="1" i="0" u="none" dirty="0">
            <a:solidFill>
              <a:srgbClr val="FF0000"/>
            </a:solidFill>
          </a:endParaRPr>
        </a:p>
      </dgm:t>
    </dgm:pt>
    <dgm:pt modelId="{146D4C20-FAA1-4572-BD1F-3973AA1F4DB1}" type="parTrans" cxnId="{9EA181C5-A9E5-4D0E-A0FA-089B73C8DFC1}">
      <dgm:prSet/>
      <dgm:spPr/>
      <dgm:t>
        <a:bodyPr/>
        <a:lstStyle/>
        <a:p>
          <a:endParaRPr lang="en-US"/>
        </a:p>
      </dgm:t>
    </dgm:pt>
    <dgm:pt modelId="{D8A4A5CA-02D2-4056-A4DC-FA2847A49695}" type="sibTrans" cxnId="{9EA181C5-A9E5-4D0E-A0FA-089B73C8DFC1}">
      <dgm:prSet/>
      <dgm:spPr/>
      <dgm:t>
        <a:bodyPr/>
        <a:lstStyle/>
        <a:p>
          <a:endParaRPr lang="en-US"/>
        </a:p>
      </dgm:t>
    </dgm:pt>
    <dgm:pt modelId="{9C1F6C24-CBCC-400A-9B67-6E81E41F42B5}">
      <dgm:prSet/>
      <dgm:spPr>
        <a:solidFill>
          <a:schemeClr val="accent4">
            <a:lumMod val="20000"/>
            <a:lumOff val="80000"/>
            <a:alpha val="90000"/>
          </a:schemeClr>
        </a:solidFill>
        <a:ln w="57150">
          <a:noFill/>
        </a:ln>
      </dgm:spPr>
      <dgm:t>
        <a:bodyPr/>
        <a:lstStyle/>
        <a:p>
          <a:r>
            <a:rPr lang="en-US" b="0" i="0" u="none" dirty="0" smtClean="0"/>
            <a:t>Program Credential</a:t>
          </a:r>
          <a:r>
            <a:rPr lang="en-US" b="0" i="0" u="none" baseline="0" dirty="0" smtClean="0"/>
            <a:t> Level:  </a:t>
          </a:r>
          <a:r>
            <a:rPr lang="en-US" b="1" i="0" u="none" baseline="0" dirty="0" smtClean="0">
              <a:solidFill>
                <a:srgbClr val="FF0000"/>
              </a:solidFill>
            </a:rPr>
            <a:t>03</a:t>
          </a:r>
          <a:endParaRPr lang="en-US" b="1" dirty="0">
            <a:solidFill>
              <a:srgbClr val="FF0000"/>
            </a:solidFill>
          </a:endParaRPr>
        </a:p>
      </dgm:t>
    </dgm:pt>
    <dgm:pt modelId="{B0363EEF-F6B1-44D4-BA41-61ADA5A76150}" type="parTrans" cxnId="{05AFF799-C920-4F63-8741-EE93850FF660}">
      <dgm:prSet/>
      <dgm:spPr/>
      <dgm:t>
        <a:bodyPr/>
        <a:lstStyle/>
        <a:p>
          <a:endParaRPr lang="en-US"/>
        </a:p>
      </dgm:t>
    </dgm:pt>
    <dgm:pt modelId="{B8244725-A577-48E1-89E2-9B602C5A43F1}" type="sibTrans" cxnId="{05AFF799-C920-4F63-8741-EE93850FF660}">
      <dgm:prSet/>
      <dgm:spPr/>
      <dgm:t>
        <a:bodyPr/>
        <a:lstStyle/>
        <a:p>
          <a:endParaRPr lang="en-US"/>
        </a:p>
      </dgm:t>
    </dgm:pt>
    <dgm:pt modelId="{509792BC-0BE0-4E84-A8F6-CCFE410C67DD}">
      <dgm:prSet/>
      <dgm:spPr>
        <a:solidFill>
          <a:schemeClr val="accent4">
            <a:lumMod val="20000"/>
            <a:lumOff val="80000"/>
            <a:alpha val="90000"/>
          </a:schemeClr>
        </a:solidFill>
        <a:ln w="57150">
          <a:noFill/>
        </a:ln>
      </dgm:spPr>
      <dgm:t>
        <a:bodyPr/>
        <a:lstStyle/>
        <a:p>
          <a:r>
            <a:rPr lang="en-US" b="0" i="0" u="none" dirty="0" smtClean="0"/>
            <a:t>Published Program Length: </a:t>
          </a:r>
          <a:r>
            <a:rPr lang="en-US" b="1" i="0" u="none" dirty="0" smtClean="0">
              <a:solidFill>
                <a:srgbClr val="FF0000"/>
              </a:solidFill>
            </a:rPr>
            <a:t>004000</a:t>
          </a:r>
          <a:endParaRPr lang="en-US" b="1" dirty="0">
            <a:solidFill>
              <a:srgbClr val="FF0000"/>
            </a:solidFill>
          </a:endParaRPr>
        </a:p>
      </dgm:t>
    </dgm:pt>
    <dgm:pt modelId="{F68EE411-B193-4B6F-9A69-D35F557AC0A7}" type="parTrans" cxnId="{6F53894F-FF73-499D-A47C-C15933B08FED}">
      <dgm:prSet/>
      <dgm:spPr/>
      <dgm:t>
        <a:bodyPr/>
        <a:lstStyle/>
        <a:p>
          <a:endParaRPr lang="en-US"/>
        </a:p>
      </dgm:t>
    </dgm:pt>
    <dgm:pt modelId="{DA7001DC-FA27-4EE4-9D51-67549D54D845}" type="sibTrans" cxnId="{6F53894F-FF73-499D-A47C-C15933B08FED}">
      <dgm:prSet/>
      <dgm:spPr/>
      <dgm:t>
        <a:bodyPr/>
        <a:lstStyle/>
        <a:p>
          <a:endParaRPr lang="en-US"/>
        </a:p>
      </dgm:t>
    </dgm:pt>
    <dgm:pt modelId="{924E7A8F-4B71-451E-8EE2-AB39E3730159}">
      <dgm:prSet/>
      <dgm:spPr>
        <a:solidFill>
          <a:schemeClr val="accent4">
            <a:lumMod val="20000"/>
            <a:lumOff val="80000"/>
            <a:alpha val="90000"/>
          </a:schemeClr>
        </a:solidFill>
        <a:ln w="57150">
          <a:noFill/>
        </a:ln>
      </dgm:spPr>
      <dgm:t>
        <a:bodyPr/>
        <a:lstStyle/>
        <a:p>
          <a:r>
            <a:rPr lang="en-US" b="0" i="0" u="none" dirty="0" smtClean="0"/>
            <a:t>Published</a:t>
          </a:r>
          <a:r>
            <a:rPr lang="en-US" b="0" i="0" u="none" baseline="0" dirty="0" smtClean="0"/>
            <a:t> Program Length Measurement:  </a:t>
          </a:r>
          <a:r>
            <a:rPr lang="en-US" b="1" i="0" u="none" baseline="0" dirty="0" smtClean="0">
              <a:solidFill>
                <a:srgbClr val="FF0000"/>
              </a:solidFill>
            </a:rPr>
            <a:t>Y</a:t>
          </a:r>
        </a:p>
      </dgm:t>
    </dgm:pt>
    <dgm:pt modelId="{5C4951C4-616E-471F-A97A-567AA6F9157A}" type="parTrans" cxnId="{EEB11CB1-C043-44EF-B9C4-7FD899D00FC6}">
      <dgm:prSet/>
      <dgm:spPr/>
      <dgm:t>
        <a:bodyPr/>
        <a:lstStyle/>
        <a:p>
          <a:endParaRPr lang="en-US"/>
        </a:p>
      </dgm:t>
    </dgm:pt>
    <dgm:pt modelId="{50E281A1-94B4-4F05-B843-C91FDB7848D2}" type="sibTrans" cxnId="{EEB11CB1-C043-44EF-B9C4-7FD899D00FC6}">
      <dgm:prSet/>
      <dgm:spPr/>
      <dgm:t>
        <a:bodyPr/>
        <a:lstStyle/>
        <a:p>
          <a:endParaRPr lang="en-US"/>
        </a:p>
      </dgm:t>
    </dgm:pt>
    <dgm:pt modelId="{06635A33-22E6-4359-AECD-5E62A6669DB6}">
      <dgm:prSet/>
      <dgm:spPr>
        <a:solidFill>
          <a:schemeClr val="accent4">
            <a:lumMod val="20000"/>
            <a:lumOff val="80000"/>
            <a:alpha val="90000"/>
          </a:schemeClr>
        </a:solidFill>
        <a:ln w="57150">
          <a:noFill/>
        </a:ln>
      </dgm:spPr>
      <dgm:t>
        <a:bodyPr/>
        <a:lstStyle/>
        <a:p>
          <a:r>
            <a:rPr lang="en-US" dirty="0" smtClean="0"/>
            <a:t>Program Begin Date: </a:t>
          </a:r>
          <a:r>
            <a:rPr lang="en-US" b="1" i="0" u="none" dirty="0" smtClean="0">
              <a:solidFill>
                <a:srgbClr val="FF0000"/>
              </a:solidFill>
            </a:rPr>
            <a:t>20130925</a:t>
          </a:r>
          <a:endParaRPr lang="en-US" b="1" dirty="0">
            <a:solidFill>
              <a:srgbClr val="FF0000"/>
            </a:solidFill>
          </a:endParaRPr>
        </a:p>
      </dgm:t>
    </dgm:pt>
    <dgm:pt modelId="{3C407966-4CD0-4180-B287-16F28FD4623E}" type="parTrans" cxnId="{C8C3210D-064B-4D38-9A77-766E82F1727D}">
      <dgm:prSet/>
      <dgm:spPr/>
      <dgm:t>
        <a:bodyPr/>
        <a:lstStyle/>
        <a:p>
          <a:endParaRPr lang="en-US"/>
        </a:p>
      </dgm:t>
    </dgm:pt>
    <dgm:pt modelId="{7D290071-52AB-4999-9B07-1F691B722A5A}" type="sibTrans" cxnId="{C8C3210D-064B-4D38-9A77-766E82F1727D}">
      <dgm:prSet/>
      <dgm:spPr/>
      <dgm:t>
        <a:bodyPr/>
        <a:lstStyle/>
        <a:p>
          <a:endParaRPr lang="en-US"/>
        </a:p>
      </dgm:t>
    </dgm:pt>
    <dgm:pt modelId="{C0FCE43D-EAE9-4312-AA17-13B821B5FC7D}">
      <dgm:prSet/>
      <dgm:spPr>
        <a:solidFill>
          <a:schemeClr val="accent4">
            <a:lumMod val="20000"/>
            <a:lumOff val="80000"/>
            <a:alpha val="90000"/>
          </a:schemeClr>
        </a:solidFill>
        <a:ln w="57150">
          <a:noFill/>
        </a:ln>
      </dgm:spPr>
      <dgm:t>
        <a:bodyPr/>
        <a:lstStyle/>
        <a:p>
          <a:r>
            <a:rPr lang="en-US" b="0" i="0" u="none" dirty="0" smtClean="0"/>
            <a:t>Special Program Indicator:  </a:t>
          </a:r>
          <a:r>
            <a:rPr lang="en-US" b="1" i="0" u="none" dirty="0" smtClean="0">
              <a:solidFill>
                <a:srgbClr val="FF0000"/>
              </a:solidFill>
            </a:rPr>
            <a:t>N</a:t>
          </a:r>
          <a:endParaRPr lang="en-US" b="1" dirty="0">
            <a:solidFill>
              <a:srgbClr val="FF0000"/>
            </a:solidFill>
          </a:endParaRPr>
        </a:p>
      </dgm:t>
    </dgm:pt>
    <dgm:pt modelId="{53A103D9-E914-416F-81F2-21DC7EA345F5}" type="parTrans" cxnId="{031E06B4-FD3C-4908-9B21-F8630B6990A2}">
      <dgm:prSet/>
      <dgm:spPr/>
      <dgm:t>
        <a:bodyPr/>
        <a:lstStyle/>
        <a:p>
          <a:endParaRPr lang="en-US"/>
        </a:p>
      </dgm:t>
    </dgm:pt>
    <dgm:pt modelId="{08A196A7-2566-44E8-B341-A9B38248927B}" type="sibTrans" cxnId="{031E06B4-FD3C-4908-9B21-F8630B6990A2}">
      <dgm:prSet/>
      <dgm:spPr/>
      <dgm:t>
        <a:bodyPr/>
        <a:lstStyle/>
        <a:p>
          <a:endParaRPr lang="en-US"/>
        </a:p>
      </dgm:t>
    </dgm:pt>
    <dgm:pt modelId="{687F3459-DA03-443F-A3B0-7355F640B04C}">
      <dgm:prSet/>
      <dgm:spPr>
        <a:solidFill>
          <a:schemeClr val="accent4">
            <a:lumMod val="20000"/>
            <a:lumOff val="80000"/>
            <a:alpha val="90000"/>
          </a:schemeClr>
        </a:solidFill>
        <a:ln w="57150">
          <a:noFill/>
        </a:ln>
      </dgm:spPr>
      <dgm:t>
        <a:bodyPr/>
        <a:lstStyle/>
        <a:p>
          <a:r>
            <a:rPr lang="en-US" b="0" i="0" u="none" dirty="0" smtClean="0"/>
            <a:t>Enrollment Status:  </a:t>
          </a:r>
          <a:r>
            <a:rPr lang="en-US" b="1" i="0" u="none" dirty="0" smtClean="0">
              <a:solidFill>
                <a:srgbClr val="FF0000"/>
              </a:solidFill>
            </a:rPr>
            <a:t>F</a:t>
          </a:r>
          <a:endParaRPr lang="en-US" b="1" dirty="0">
            <a:solidFill>
              <a:srgbClr val="FF0000"/>
            </a:solidFill>
          </a:endParaRPr>
        </a:p>
      </dgm:t>
    </dgm:pt>
    <dgm:pt modelId="{D6464859-13D8-490F-94A0-6B43E89078AD}" type="parTrans" cxnId="{CE01DEAC-185B-4216-A3A1-2CF47724701C}">
      <dgm:prSet/>
      <dgm:spPr/>
      <dgm:t>
        <a:bodyPr/>
        <a:lstStyle/>
        <a:p>
          <a:endParaRPr lang="en-US"/>
        </a:p>
      </dgm:t>
    </dgm:pt>
    <dgm:pt modelId="{D9758D41-F5BA-46BD-BEDF-DABA6AF3F698}" type="sibTrans" cxnId="{CE01DEAC-185B-4216-A3A1-2CF47724701C}">
      <dgm:prSet/>
      <dgm:spPr/>
      <dgm:t>
        <a:bodyPr/>
        <a:lstStyle/>
        <a:p>
          <a:endParaRPr lang="en-US"/>
        </a:p>
      </dgm:t>
    </dgm:pt>
    <dgm:pt modelId="{D628D9CF-E59E-4E0E-B81A-0424F217C6B3}">
      <dgm:prSet/>
      <dgm:spPr>
        <a:solidFill>
          <a:schemeClr val="accent4">
            <a:lumMod val="20000"/>
            <a:lumOff val="80000"/>
            <a:alpha val="90000"/>
          </a:schemeClr>
        </a:solidFill>
        <a:ln w="57150">
          <a:noFill/>
        </a:ln>
      </dgm:spPr>
      <dgm:t>
        <a:bodyPr/>
        <a:lstStyle/>
        <a:p>
          <a:r>
            <a:rPr lang="en-US" b="0" i="0" u="none" dirty="0" smtClean="0"/>
            <a:t>Enrollment Effective Date: </a:t>
          </a:r>
          <a:r>
            <a:rPr lang="en-US" b="1" i="0" u="none" dirty="0" smtClean="0">
              <a:solidFill>
                <a:srgbClr val="FF0000"/>
              </a:solidFill>
            </a:rPr>
            <a:t>20140825</a:t>
          </a:r>
          <a:endParaRPr lang="en-US" b="1" dirty="0">
            <a:solidFill>
              <a:srgbClr val="FF0000"/>
            </a:solidFill>
          </a:endParaRPr>
        </a:p>
      </dgm:t>
    </dgm:pt>
    <dgm:pt modelId="{3A1BFA36-570D-4EEB-A483-29A6B3AF2903}" type="parTrans" cxnId="{E2DBCE4B-54B3-4470-9DCF-4AEB8BF3D98F}">
      <dgm:prSet/>
      <dgm:spPr/>
      <dgm:t>
        <a:bodyPr/>
        <a:lstStyle/>
        <a:p>
          <a:endParaRPr lang="en-US"/>
        </a:p>
      </dgm:t>
    </dgm:pt>
    <dgm:pt modelId="{B889F51B-A1B5-415C-A2E3-475095774DE9}" type="sibTrans" cxnId="{E2DBCE4B-54B3-4470-9DCF-4AEB8BF3D98F}">
      <dgm:prSet/>
      <dgm:spPr/>
      <dgm:t>
        <a:bodyPr/>
        <a:lstStyle/>
        <a:p>
          <a:endParaRPr lang="en-US"/>
        </a:p>
      </dgm:t>
    </dgm:pt>
    <dgm:pt modelId="{86C86E62-F742-4281-9C91-8AE1B5AFA0D4}">
      <dgm:prSet/>
      <dgm:spPr>
        <a:solidFill>
          <a:schemeClr val="accent2"/>
        </a:solidFill>
        <a:ln>
          <a:noFill/>
        </a:ln>
      </dgm:spPr>
      <dgm:t>
        <a:bodyPr/>
        <a:lstStyle/>
        <a:p>
          <a:r>
            <a:rPr lang="en-US" b="1" dirty="0" smtClean="0"/>
            <a:t>Billy</a:t>
          </a:r>
          <a:br>
            <a:rPr lang="en-US" b="1" dirty="0" smtClean="0"/>
          </a:br>
          <a:r>
            <a:rPr lang="en-US" b="1" dirty="0" smtClean="0"/>
            <a:t>Campus-Level</a:t>
          </a:r>
          <a:endParaRPr lang="en-US" b="1" dirty="0"/>
        </a:p>
      </dgm:t>
    </dgm:pt>
    <dgm:pt modelId="{BFAFADB6-71D4-4977-B3B7-198E774AEBE1}" type="parTrans" cxnId="{F277721B-353B-4720-9E79-37413BB381BD}">
      <dgm:prSet/>
      <dgm:spPr/>
      <dgm:t>
        <a:bodyPr/>
        <a:lstStyle/>
        <a:p>
          <a:endParaRPr lang="en-US"/>
        </a:p>
      </dgm:t>
    </dgm:pt>
    <dgm:pt modelId="{C35A6BFF-BA7F-440E-962E-1264962EDF1C}" type="sibTrans" cxnId="{F277721B-353B-4720-9E79-37413BB381BD}">
      <dgm:prSet/>
      <dgm:spPr/>
      <dgm:t>
        <a:bodyPr/>
        <a:lstStyle/>
        <a:p>
          <a:endParaRPr lang="en-US"/>
        </a:p>
      </dgm:t>
    </dgm:pt>
    <dgm:pt modelId="{013716B9-0D4D-425F-8356-9129E035B893}">
      <dgm:prSet/>
      <dgm:spPr>
        <a:solidFill>
          <a:schemeClr val="accent2">
            <a:lumMod val="20000"/>
            <a:lumOff val="80000"/>
            <a:alpha val="90000"/>
          </a:schemeClr>
        </a:solidFill>
      </dgm:spPr>
      <dgm:t>
        <a:bodyPr/>
        <a:lstStyle/>
        <a:p>
          <a:r>
            <a:rPr lang="en-US" dirty="0" smtClean="0"/>
            <a:t>OPEID:  </a:t>
          </a:r>
          <a:r>
            <a:rPr lang="en-US" b="1" dirty="0" smtClean="0">
              <a:solidFill>
                <a:schemeClr val="tx2"/>
              </a:solidFill>
            </a:rPr>
            <a:t>06789900</a:t>
          </a:r>
          <a:endParaRPr lang="en-US" b="1" dirty="0">
            <a:solidFill>
              <a:schemeClr val="tx2"/>
            </a:solidFill>
          </a:endParaRPr>
        </a:p>
      </dgm:t>
    </dgm:pt>
    <dgm:pt modelId="{5067D4F3-EF14-42E3-8D63-B23839366294}" type="parTrans" cxnId="{8134FDE3-3D28-4064-BFE8-67FD7A1418A4}">
      <dgm:prSet/>
      <dgm:spPr/>
      <dgm:t>
        <a:bodyPr/>
        <a:lstStyle/>
        <a:p>
          <a:endParaRPr lang="en-US"/>
        </a:p>
      </dgm:t>
    </dgm:pt>
    <dgm:pt modelId="{A9A19AC3-FD0C-4000-88E8-D7E1C048AD0A}" type="sibTrans" cxnId="{8134FDE3-3D28-4064-BFE8-67FD7A1418A4}">
      <dgm:prSet/>
      <dgm:spPr/>
      <dgm:t>
        <a:bodyPr/>
        <a:lstStyle/>
        <a:p>
          <a:endParaRPr lang="en-US"/>
        </a:p>
      </dgm:t>
    </dgm:pt>
    <dgm:pt modelId="{FB9D3EB8-D545-44CE-BC25-3E784A8CADDA}">
      <dgm:prSet/>
      <dgm:spPr>
        <a:solidFill>
          <a:schemeClr val="accent4">
            <a:lumMod val="20000"/>
            <a:lumOff val="80000"/>
            <a:alpha val="90000"/>
          </a:schemeClr>
        </a:solidFill>
        <a:ln w="57150">
          <a:noFill/>
        </a:ln>
      </dgm:spPr>
      <dgm:t>
        <a:bodyPr/>
        <a:lstStyle/>
        <a:p>
          <a:pPr rtl="0"/>
          <a:r>
            <a:rPr lang="en-US" b="0" i="0" u="none" dirty="0" smtClean="0"/>
            <a:t>OPEID:  </a:t>
          </a:r>
          <a:r>
            <a:rPr lang="en-US" b="1" dirty="0" smtClean="0">
              <a:solidFill>
                <a:srgbClr val="FF0000"/>
              </a:solidFill>
            </a:rPr>
            <a:t>06789900</a:t>
          </a:r>
          <a:endParaRPr lang="en-US" b="1" i="0" u="none" dirty="0">
            <a:solidFill>
              <a:srgbClr val="FF0000"/>
            </a:solidFill>
          </a:endParaRPr>
        </a:p>
      </dgm:t>
    </dgm:pt>
    <dgm:pt modelId="{7440B247-D8C1-4338-89E7-381B637FEBB0}" type="parTrans" cxnId="{D2A4CF80-A983-465B-811E-C4E3B14C7F05}">
      <dgm:prSet/>
      <dgm:spPr/>
      <dgm:t>
        <a:bodyPr/>
        <a:lstStyle/>
        <a:p>
          <a:endParaRPr lang="en-US"/>
        </a:p>
      </dgm:t>
    </dgm:pt>
    <dgm:pt modelId="{8BD22E42-98EF-45F4-850E-60EB536C1F8B}" type="sibTrans" cxnId="{D2A4CF80-A983-465B-811E-C4E3B14C7F05}">
      <dgm:prSet/>
      <dgm:spPr/>
      <dgm:t>
        <a:bodyPr/>
        <a:lstStyle/>
        <a:p>
          <a:endParaRPr lang="en-US"/>
        </a:p>
      </dgm:t>
    </dgm:pt>
    <dgm:pt modelId="{7735CC76-7110-4C18-8817-6FE74717CED5}">
      <dgm:prSet/>
      <dgm:spPr>
        <a:solidFill>
          <a:schemeClr val="accent4">
            <a:lumMod val="20000"/>
            <a:lumOff val="80000"/>
            <a:alpha val="90000"/>
          </a:schemeClr>
        </a:solidFill>
        <a:ln w="57150">
          <a:noFill/>
        </a:ln>
      </dgm:spPr>
      <dgm:t>
        <a:bodyPr/>
        <a:lstStyle/>
        <a:p>
          <a:pPr rtl="0"/>
          <a:r>
            <a:rPr lang="en-US" b="0" i="0" u="none" dirty="0" smtClean="0"/>
            <a:t>OPEID:  </a:t>
          </a:r>
          <a:r>
            <a:rPr lang="en-US" b="1" dirty="0" smtClean="0">
              <a:solidFill>
                <a:srgbClr val="FF0000"/>
              </a:solidFill>
            </a:rPr>
            <a:t>06789900</a:t>
          </a:r>
          <a:endParaRPr lang="en-US" b="1" i="0" u="none" dirty="0">
            <a:solidFill>
              <a:srgbClr val="FF0000"/>
            </a:solidFill>
          </a:endParaRPr>
        </a:p>
      </dgm:t>
    </dgm:pt>
    <dgm:pt modelId="{5745FA4C-94B5-460F-BBBC-C741D827B016}" type="parTrans" cxnId="{6B38F457-E11C-4471-B059-2A380DE152C3}">
      <dgm:prSet/>
      <dgm:spPr/>
      <dgm:t>
        <a:bodyPr/>
        <a:lstStyle/>
        <a:p>
          <a:endParaRPr lang="en-US"/>
        </a:p>
      </dgm:t>
    </dgm:pt>
    <dgm:pt modelId="{A35013F7-E830-42FA-9B3C-732C814AA21C}" type="sibTrans" cxnId="{6B38F457-E11C-4471-B059-2A380DE152C3}">
      <dgm:prSet/>
      <dgm:spPr/>
      <dgm:t>
        <a:bodyPr/>
        <a:lstStyle/>
        <a:p>
          <a:endParaRPr lang="en-US"/>
        </a:p>
      </dgm:t>
    </dgm:pt>
    <dgm:pt modelId="{482E60B4-1A47-44F3-975B-1F7BF80D0C38}">
      <dgm:prSet/>
      <dgm:spPr>
        <a:solidFill>
          <a:schemeClr val="accent4">
            <a:lumMod val="20000"/>
            <a:lumOff val="80000"/>
            <a:alpha val="90000"/>
          </a:schemeClr>
        </a:solidFill>
        <a:ln w="57150">
          <a:noFill/>
        </a:ln>
      </dgm:spPr>
      <dgm:t>
        <a:bodyPr/>
        <a:lstStyle/>
        <a:p>
          <a:r>
            <a:rPr lang="en-US" b="0" i="0" u="none" dirty="0" smtClean="0"/>
            <a:t>Enrollment Effective Date: </a:t>
          </a:r>
          <a:r>
            <a:rPr lang="en-US" b="1" i="0" u="none" dirty="0" smtClean="0">
              <a:solidFill>
                <a:srgbClr val="FF0000"/>
              </a:solidFill>
            </a:rPr>
            <a:t>20140825</a:t>
          </a:r>
          <a:endParaRPr lang="en-US" b="1" dirty="0">
            <a:solidFill>
              <a:srgbClr val="FF0000"/>
            </a:solidFill>
          </a:endParaRPr>
        </a:p>
      </dgm:t>
    </dgm:pt>
    <dgm:pt modelId="{30B833C4-519E-4A50-B8DD-DB889C5BE394}" type="parTrans" cxnId="{A8AF65CE-4B57-4BC5-BF29-ED21256EDB95}">
      <dgm:prSet/>
      <dgm:spPr/>
      <dgm:t>
        <a:bodyPr/>
        <a:lstStyle/>
        <a:p>
          <a:endParaRPr lang="en-US"/>
        </a:p>
      </dgm:t>
    </dgm:pt>
    <dgm:pt modelId="{B06D353F-54CC-4D28-AAA1-6F31C9A512C9}" type="sibTrans" cxnId="{A8AF65CE-4B57-4BC5-BF29-ED21256EDB95}">
      <dgm:prSet/>
      <dgm:spPr/>
      <dgm:t>
        <a:bodyPr/>
        <a:lstStyle/>
        <a:p>
          <a:endParaRPr lang="en-US"/>
        </a:p>
      </dgm:t>
    </dgm:pt>
    <dgm:pt modelId="{AA2AD57F-FB72-47B0-8557-456809E2E750}">
      <dgm:prSet/>
      <dgm:spPr>
        <a:solidFill>
          <a:schemeClr val="accent4">
            <a:lumMod val="20000"/>
            <a:lumOff val="80000"/>
            <a:alpha val="90000"/>
          </a:schemeClr>
        </a:solidFill>
        <a:ln w="57150">
          <a:noFill/>
        </a:ln>
      </dgm:spPr>
      <dgm:t>
        <a:bodyPr/>
        <a:lstStyle/>
        <a:p>
          <a:r>
            <a:rPr lang="en-US" b="0" i="0" u="none" dirty="0" smtClean="0"/>
            <a:t>Enrollment Status:  </a:t>
          </a:r>
          <a:r>
            <a:rPr lang="en-US" b="1" i="0" u="none" dirty="0" smtClean="0">
              <a:solidFill>
                <a:srgbClr val="FF0000"/>
              </a:solidFill>
            </a:rPr>
            <a:t>F</a:t>
          </a:r>
          <a:endParaRPr lang="en-US" b="1" dirty="0">
            <a:solidFill>
              <a:srgbClr val="FF0000"/>
            </a:solidFill>
          </a:endParaRPr>
        </a:p>
      </dgm:t>
    </dgm:pt>
    <dgm:pt modelId="{9FA3ECDF-7A68-41A9-84A4-70F25412A6C2}" type="parTrans" cxnId="{434E1F51-4F54-4831-9958-ACCBB06D4889}">
      <dgm:prSet/>
      <dgm:spPr/>
      <dgm:t>
        <a:bodyPr/>
        <a:lstStyle/>
        <a:p>
          <a:endParaRPr lang="en-US"/>
        </a:p>
      </dgm:t>
    </dgm:pt>
    <dgm:pt modelId="{BCCF3ADD-474E-411C-B33A-F886A96D084E}" type="sibTrans" cxnId="{434E1F51-4F54-4831-9958-ACCBB06D4889}">
      <dgm:prSet/>
      <dgm:spPr/>
      <dgm:t>
        <a:bodyPr/>
        <a:lstStyle/>
        <a:p>
          <a:endParaRPr lang="en-US"/>
        </a:p>
      </dgm:t>
    </dgm:pt>
    <dgm:pt modelId="{0E44BD97-F95E-466F-BA96-1FB5C3E050F9}" type="pres">
      <dgm:prSet presAssocID="{8312C883-A6E5-4EA7-BAE0-1F51515F4CED}" presName="Name0" presStyleCnt="0">
        <dgm:presLayoutVars>
          <dgm:dir/>
          <dgm:animLvl val="lvl"/>
          <dgm:resizeHandles val="exact"/>
        </dgm:presLayoutVars>
      </dgm:prSet>
      <dgm:spPr/>
      <dgm:t>
        <a:bodyPr/>
        <a:lstStyle/>
        <a:p>
          <a:endParaRPr lang="en-US"/>
        </a:p>
      </dgm:t>
    </dgm:pt>
    <dgm:pt modelId="{77B84A46-3CA8-4D7B-9F17-3D23A912B57B}" type="pres">
      <dgm:prSet presAssocID="{86C86E62-F742-4281-9C91-8AE1B5AFA0D4}" presName="composite" presStyleCnt="0"/>
      <dgm:spPr/>
    </dgm:pt>
    <dgm:pt modelId="{0A01B78F-AA57-41E2-B60A-F40382AC0339}" type="pres">
      <dgm:prSet presAssocID="{86C86E62-F742-4281-9C91-8AE1B5AFA0D4}" presName="parTx" presStyleLbl="alignNode1" presStyleIdx="0" presStyleCnt="3" custScaleY="90776">
        <dgm:presLayoutVars>
          <dgm:chMax val="0"/>
          <dgm:chPref val="0"/>
          <dgm:bulletEnabled val="1"/>
        </dgm:presLayoutVars>
      </dgm:prSet>
      <dgm:spPr/>
      <dgm:t>
        <a:bodyPr/>
        <a:lstStyle/>
        <a:p>
          <a:endParaRPr lang="en-US"/>
        </a:p>
      </dgm:t>
    </dgm:pt>
    <dgm:pt modelId="{14AE6EEB-7529-4724-80C1-F6FE13D3DA4C}" type="pres">
      <dgm:prSet presAssocID="{86C86E62-F742-4281-9C91-8AE1B5AFA0D4}" presName="desTx" presStyleLbl="alignAccFollowNode1" presStyleIdx="0" presStyleCnt="3" custScaleY="90777" custLinFactNeighborY="-4163">
        <dgm:presLayoutVars>
          <dgm:bulletEnabled val="1"/>
        </dgm:presLayoutVars>
      </dgm:prSet>
      <dgm:spPr/>
      <dgm:t>
        <a:bodyPr/>
        <a:lstStyle/>
        <a:p>
          <a:endParaRPr lang="en-US"/>
        </a:p>
      </dgm:t>
    </dgm:pt>
    <dgm:pt modelId="{02A3B18F-17FC-4240-95E0-6D62162BB193}" type="pres">
      <dgm:prSet presAssocID="{C35A6BFF-BA7F-440E-962E-1264962EDF1C}" presName="space" presStyleCnt="0"/>
      <dgm:spPr/>
    </dgm:pt>
    <dgm:pt modelId="{34187EE5-640A-40E4-A9DC-6CC8FB0909A9}" type="pres">
      <dgm:prSet presAssocID="{37348BD2-1A68-40F5-9489-01D56E490BEC}" presName="composite" presStyleCnt="0"/>
      <dgm:spPr/>
      <dgm:t>
        <a:bodyPr/>
        <a:lstStyle/>
        <a:p>
          <a:endParaRPr lang="en-US"/>
        </a:p>
      </dgm:t>
    </dgm:pt>
    <dgm:pt modelId="{D52404DE-9F91-4FA8-B905-C0475ABEB672}" type="pres">
      <dgm:prSet presAssocID="{37348BD2-1A68-40F5-9489-01D56E490BEC}" presName="parTx" presStyleLbl="alignNode1" presStyleIdx="1" presStyleCnt="3" custScaleX="111089" custScaleY="90776">
        <dgm:presLayoutVars>
          <dgm:chMax val="0"/>
          <dgm:chPref val="0"/>
          <dgm:bulletEnabled val="1"/>
        </dgm:presLayoutVars>
      </dgm:prSet>
      <dgm:spPr/>
      <dgm:t>
        <a:bodyPr/>
        <a:lstStyle/>
        <a:p>
          <a:endParaRPr lang="en-US"/>
        </a:p>
      </dgm:t>
    </dgm:pt>
    <dgm:pt modelId="{C53D9699-058B-4304-A302-36BF9BE31A2E}" type="pres">
      <dgm:prSet presAssocID="{37348BD2-1A68-40F5-9489-01D56E490BEC}" presName="desTx" presStyleLbl="alignAccFollowNode1" presStyleIdx="1" presStyleCnt="3" custScaleX="111089" custScaleY="90777" custLinFactNeighborY="-4163">
        <dgm:presLayoutVars>
          <dgm:bulletEnabled val="1"/>
        </dgm:presLayoutVars>
      </dgm:prSet>
      <dgm:spPr/>
      <dgm:t>
        <a:bodyPr/>
        <a:lstStyle/>
        <a:p>
          <a:endParaRPr lang="en-US"/>
        </a:p>
      </dgm:t>
    </dgm:pt>
    <dgm:pt modelId="{04D9B46F-65EA-4610-881B-5797C3757508}" type="pres">
      <dgm:prSet presAssocID="{80B75B68-A3EB-4306-80C5-7B674FA38884}" presName="space" presStyleCnt="0"/>
      <dgm:spPr/>
      <dgm:t>
        <a:bodyPr/>
        <a:lstStyle/>
        <a:p>
          <a:endParaRPr lang="en-US"/>
        </a:p>
      </dgm:t>
    </dgm:pt>
    <dgm:pt modelId="{ED7AC86C-23BB-4AEB-B008-84DC7764EDC0}" type="pres">
      <dgm:prSet presAssocID="{52174AC5-A3C5-40C4-9016-C1CF851074D8}" presName="composite" presStyleCnt="0"/>
      <dgm:spPr/>
    </dgm:pt>
    <dgm:pt modelId="{DCFA963D-F621-4FD7-9441-254AE33CC811}" type="pres">
      <dgm:prSet presAssocID="{52174AC5-A3C5-40C4-9016-C1CF851074D8}" presName="parTx" presStyleLbl="alignNode1" presStyleIdx="2" presStyleCnt="3" custScaleX="111089" custScaleY="90776">
        <dgm:presLayoutVars>
          <dgm:chMax val="0"/>
          <dgm:chPref val="0"/>
          <dgm:bulletEnabled val="1"/>
        </dgm:presLayoutVars>
      </dgm:prSet>
      <dgm:spPr/>
      <dgm:t>
        <a:bodyPr/>
        <a:lstStyle/>
        <a:p>
          <a:endParaRPr lang="en-US"/>
        </a:p>
      </dgm:t>
    </dgm:pt>
    <dgm:pt modelId="{A5D65E60-85FA-434C-80C2-1A558E7613C4}" type="pres">
      <dgm:prSet presAssocID="{52174AC5-A3C5-40C4-9016-C1CF851074D8}" presName="desTx" presStyleLbl="alignAccFollowNode1" presStyleIdx="2" presStyleCnt="3" custScaleX="111089" custScaleY="90777" custLinFactNeighborY="-4163">
        <dgm:presLayoutVars>
          <dgm:bulletEnabled val="1"/>
        </dgm:presLayoutVars>
      </dgm:prSet>
      <dgm:spPr/>
      <dgm:t>
        <a:bodyPr/>
        <a:lstStyle/>
        <a:p>
          <a:endParaRPr lang="en-US"/>
        </a:p>
      </dgm:t>
    </dgm:pt>
  </dgm:ptLst>
  <dgm:cxnLst>
    <dgm:cxn modelId="{0FD23DC5-1835-4802-A7D4-2BA1E50A5423}" type="presOf" srcId="{5F105F8E-2467-4E63-9530-974BE7CFD254}" destId="{14AE6EEB-7529-4724-80C1-F6FE13D3DA4C}" srcOrd="0" destOrd="3" presId="urn:microsoft.com/office/officeart/2005/8/layout/hList1"/>
    <dgm:cxn modelId="{104C6920-2EF2-4E6F-83D6-CA0786720C88}" srcId="{37348BD2-1A68-40F5-9489-01D56E490BEC}" destId="{1AD87832-4632-41BC-BD60-0253296EF837}" srcOrd="3" destOrd="0" parTransId="{FB1EEF2E-81FB-441C-8D9F-5EE0B9BFB1DF}" sibTransId="{2FFE30BF-B4C2-4C6C-8042-26926A31033F}"/>
    <dgm:cxn modelId="{94DDBABC-D50B-4E55-B63B-3D961466EA55}" type="presOf" srcId="{8312C883-A6E5-4EA7-BAE0-1F51515F4CED}" destId="{0E44BD97-F95E-466F-BA96-1FB5C3E050F9}" srcOrd="0" destOrd="0" presId="urn:microsoft.com/office/officeart/2005/8/layout/hList1"/>
    <dgm:cxn modelId="{C8C3210D-064B-4D38-9A77-766E82F1727D}" srcId="{52174AC5-A3C5-40C4-9016-C1CF851074D8}" destId="{06635A33-22E6-4359-AECD-5E62A6669DB6}" srcOrd="5" destOrd="0" parTransId="{3C407966-4CD0-4180-B287-16F28FD4623E}" sibTransId="{7D290071-52AB-4999-9B07-1F691B722A5A}"/>
    <dgm:cxn modelId="{396E2ABA-88C3-4A5E-8218-CD83A902BE29}" srcId="{37348BD2-1A68-40F5-9489-01D56E490BEC}" destId="{AA32543E-57A4-439D-9B4C-77478692BDD4}" srcOrd="2" destOrd="0" parTransId="{F4E9D3B3-E7F4-494C-8FD6-6948E53D420B}" sibTransId="{7B13CBC0-20BD-41AE-8FBC-5F9BA518A3DE}"/>
    <dgm:cxn modelId="{AC400AFD-7452-4053-BBA7-262FE8069AFC}" type="presOf" srcId="{52174AC5-A3C5-40C4-9016-C1CF851074D8}" destId="{DCFA963D-F621-4FD7-9441-254AE33CC811}" srcOrd="0" destOrd="0" presId="urn:microsoft.com/office/officeart/2005/8/layout/hList1"/>
    <dgm:cxn modelId="{3D3AB4EB-9A43-4F05-B87C-1B045B270889}" type="presOf" srcId="{D628D9CF-E59E-4E0E-B81A-0424F217C6B3}" destId="{A5D65E60-85FA-434C-80C2-1A558E7613C4}" srcOrd="0" destOrd="8" presId="urn:microsoft.com/office/officeart/2005/8/layout/hList1"/>
    <dgm:cxn modelId="{0EECB32E-42CB-40B3-8F45-68FE3D48AEA7}" type="presOf" srcId="{AA32543E-57A4-439D-9B4C-77478692BDD4}" destId="{C53D9699-058B-4304-A302-36BF9BE31A2E}" srcOrd="0" destOrd="2" presId="urn:microsoft.com/office/officeart/2005/8/layout/hList1"/>
    <dgm:cxn modelId="{A2F2252A-8450-4D61-8A0D-FC80AE5D3AB9}" type="presOf" srcId="{7735CC76-7110-4C18-8817-6FE74717CED5}" destId="{A5D65E60-85FA-434C-80C2-1A558E7613C4}" srcOrd="0" destOrd="0" presId="urn:microsoft.com/office/officeart/2005/8/layout/hList1"/>
    <dgm:cxn modelId="{90DAD9C5-CBE5-47B3-9407-FFDCD4C337D0}" type="presOf" srcId="{482E60B4-1A47-44F3-975B-1F7BF80D0C38}" destId="{C53D9699-058B-4304-A302-36BF9BE31A2E}" srcOrd="0" destOrd="8" presId="urn:microsoft.com/office/officeart/2005/8/layout/hList1"/>
    <dgm:cxn modelId="{9DB1FE64-7F45-40D3-A074-8A5AD0DE45B7}" srcId="{86C86E62-F742-4281-9C91-8AE1B5AFA0D4}" destId="{D0E238BB-162C-4CDB-9112-0C44CC64F3FF}" srcOrd="7" destOrd="0" parTransId="{3374703A-FAE2-4B88-B6E4-2D5BB7DEFC3F}" sibTransId="{EAC5FC82-8A96-4063-8C85-72A1C18983DF}"/>
    <dgm:cxn modelId="{928B0B90-F948-4CD6-8A99-6C78ABD7444C}" type="presOf" srcId="{1B2EBECD-0A63-446E-957B-1660502B9EC8}" destId="{C53D9699-058B-4304-A302-36BF9BE31A2E}" srcOrd="0" destOrd="1" presId="urn:microsoft.com/office/officeart/2005/8/layout/hList1"/>
    <dgm:cxn modelId="{FE4BA96E-9471-43F2-81D9-F508B46FC047}" srcId="{86C86E62-F742-4281-9C91-8AE1B5AFA0D4}" destId="{ECAD5D7D-F24B-477C-BD06-5B835132D316}" srcOrd="2" destOrd="0" parTransId="{9679B429-42A5-46FF-998F-6DFF8A419632}" sibTransId="{0BB063DD-54C2-40A0-9805-E3FC4C278B28}"/>
    <dgm:cxn modelId="{9C1A913D-D003-4303-8ED1-452E89793A76}" type="presOf" srcId="{D0E238BB-162C-4CDB-9112-0C44CC64F3FF}" destId="{14AE6EEB-7529-4724-80C1-F6FE13D3DA4C}" srcOrd="0" destOrd="7" presId="urn:microsoft.com/office/officeart/2005/8/layout/hList1"/>
    <dgm:cxn modelId="{BB7D6715-254C-4FFF-8D47-ADA6880091E8}" type="presOf" srcId="{AA2AD57F-FB72-47B0-8557-456809E2E750}" destId="{C53D9699-058B-4304-A302-36BF9BE31A2E}" srcOrd="0" destOrd="7" presId="urn:microsoft.com/office/officeart/2005/8/layout/hList1"/>
    <dgm:cxn modelId="{C24B9FB2-6909-4490-9ABD-2F75479B0CD2}" type="presOf" srcId="{D0BA93B0-D62C-4FC0-A777-A9425A4DECF7}" destId="{14AE6EEB-7529-4724-80C1-F6FE13D3DA4C}" srcOrd="0" destOrd="5" presId="urn:microsoft.com/office/officeart/2005/8/layout/hList1"/>
    <dgm:cxn modelId="{6CB7DE5B-AC35-416D-8AA7-39FBC3AAE4CB}" srcId="{86C86E62-F742-4281-9C91-8AE1B5AFA0D4}" destId="{D0BA93B0-D62C-4FC0-A777-A9425A4DECF7}" srcOrd="5" destOrd="0" parTransId="{97405DAE-15DF-40CC-8BCB-AE3D3C701882}" sibTransId="{8E8CD39A-C5C7-4C78-8299-0A080CA20EC0}"/>
    <dgm:cxn modelId="{867E18A9-4E31-4FD1-BDE3-4A12BFE9B348}" srcId="{8312C883-A6E5-4EA7-BAE0-1F51515F4CED}" destId="{52174AC5-A3C5-40C4-9016-C1CF851074D8}" srcOrd="2" destOrd="0" parTransId="{8B4C3A13-D667-45CF-91B1-D178E48C90FA}" sibTransId="{68686363-79C3-4121-AD6E-F3AB5998D88A}"/>
    <dgm:cxn modelId="{F277721B-353B-4720-9E79-37413BB381BD}" srcId="{8312C883-A6E5-4EA7-BAE0-1F51515F4CED}" destId="{86C86E62-F742-4281-9C91-8AE1B5AFA0D4}" srcOrd="0" destOrd="0" parTransId="{BFAFADB6-71D4-4977-B3B7-198E774AEBE1}" sibTransId="{C35A6BFF-BA7F-440E-962E-1264962EDF1C}"/>
    <dgm:cxn modelId="{F245D2C8-AC4F-47C9-8EA9-803769CCE32D}" type="presOf" srcId="{1AD87832-4632-41BC-BD60-0253296EF837}" destId="{C53D9699-058B-4304-A302-36BF9BE31A2E}" srcOrd="0" destOrd="3" presId="urn:microsoft.com/office/officeart/2005/8/layout/hList1"/>
    <dgm:cxn modelId="{36C6EA73-61FB-41C4-8D21-80EBB5985C1F}" type="presOf" srcId="{06635A33-22E6-4359-AECD-5E62A6669DB6}" destId="{A5D65E60-85FA-434C-80C2-1A558E7613C4}" srcOrd="0" destOrd="5" presId="urn:microsoft.com/office/officeart/2005/8/layout/hList1"/>
    <dgm:cxn modelId="{C2139EFC-9E01-4CE3-8D88-7A0F6404A9B8}" type="presOf" srcId="{ECAD5D7D-F24B-477C-BD06-5B835132D316}" destId="{14AE6EEB-7529-4724-80C1-F6FE13D3DA4C}" srcOrd="0" destOrd="2" presId="urn:microsoft.com/office/officeart/2005/8/layout/hList1"/>
    <dgm:cxn modelId="{434E1F51-4F54-4831-9958-ACCBB06D4889}" srcId="{37348BD2-1A68-40F5-9489-01D56E490BEC}" destId="{AA2AD57F-FB72-47B0-8557-456809E2E750}" srcOrd="7" destOrd="0" parTransId="{9FA3ECDF-7A68-41A9-84A4-70F25412A6C2}" sibTransId="{BCCF3ADD-474E-411C-B33A-F886A96D084E}"/>
    <dgm:cxn modelId="{E41C9B84-9DD6-44C0-A44F-EBCF955A6EAA}" srcId="{86C86E62-F742-4281-9C91-8AE1B5AFA0D4}" destId="{70C43187-C8D0-4145-AE8A-7C0466FE0737}" srcOrd="4" destOrd="0" parTransId="{A55E7D6E-097C-4E6B-8B64-B652861330A5}" sibTransId="{B12DCFBC-DF59-41FB-8ABD-56E20A7FBD02}"/>
    <dgm:cxn modelId="{05AFF799-C920-4F63-8741-EE93850FF660}" srcId="{52174AC5-A3C5-40C4-9016-C1CF851074D8}" destId="{9C1F6C24-CBCC-400A-9B67-6E81E41F42B5}" srcOrd="2" destOrd="0" parTransId="{B0363EEF-F6B1-44D4-BA41-61ADA5A76150}" sibTransId="{B8244725-A577-48E1-89E2-9B602C5A43F1}"/>
    <dgm:cxn modelId="{6F53894F-FF73-499D-A47C-C15933B08FED}" srcId="{52174AC5-A3C5-40C4-9016-C1CF851074D8}" destId="{509792BC-0BE0-4E84-A8F6-CCFE410C67DD}" srcOrd="3" destOrd="0" parTransId="{F68EE411-B193-4B6F-9A69-D35F557AC0A7}" sibTransId="{DA7001DC-FA27-4EE4-9D51-67549D54D845}"/>
    <dgm:cxn modelId="{71E25705-E8BC-4329-8B87-BD92C0935ACC}" type="presOf" srcId="{40DE9CD1-B11F-4ED1-BB58-B261CD33444E}" destId="{14AE6EEB-7529-4724-80C1-F6FE13D3DA4C}" srcOrd="0" destOrd="1" presId="urn:microsoft.com/office/officeart/2005/8/layout/hList1"/>
    <dgm:cxn modelId="{2EAA3BC2-DDB0-4F3A-83A5-661EDBF3D2D9}" type="presOf" srcId="{C43B2160-B832-426E-8F6D-1CD678646D24}" destId="{14AE6EEB-7529-4724-80C1-F6FE13D3DA4C}" srcOrd="0" destOrd="6" presId="urn:microsoft.com/office/officeart/2005/8/layout/hList1"/>
    <dgm:cxn modelId="{D2A4CF80-A983-465B-811E-C4E3B14C7F05}" srcId="{37348BD2-1A68-40F5-9489-01D56E490BEC}" destId="{FB9D3EB8-D545-44CE-BC25-3E784A8CADDA}" srcOrd="0" destOrd="0" parTransId="{7440B247-D8C1-4338-89E7-381B637FEBB0}" sibTransId="{8BD22E42-98EF-45F4-850E-60EB536C1F8B}"/>
    <dgm:cxn modelId="{C6C8952C-E236-483E-8A4D-4E84DA6829B3}" type="presOf" srcId="{932881D6-7B5C-4620-A1B7-BF69B6B16FB2}" destId="{C53D9699-058B-4304-A302-36BF9BE31A2E}" srcOrd="0" destOrd="4" presId="urn:microsoft.com/office/officeart/2005/8/layout/hList1"/>
    <dgm:cxn modelId="{AA5BE107-64D4-440D-8AD8-4C2862FC9DA1}" srcId="{37348BD2-1A68-40F5-9489-01D56E490BEC}" destId="{4CE6AC84-C9D9-41E4-81B1-BD11B94688D1}" srcOrd="6" destOrd="0" parTransId="{E36B966B-B745-423B-89D0-89253FEB6540}" sibTransId="{4D945FAD-67FA-4055-BE6D-714CA446529A}"/>
    <dgm:cxn modelId="{6FF8C357-FDBB-4472-B06F-B0193D32272F}" type="presOf" srcId="{86C86E62-F742-4281-9C91-8AE1B5AFA0D4}" destId="{0A01B78F-AA57-41E2-B60A-F40382AC0339}" srcOrd="0" destOrd="0" presId="urn:microsoft.com/office/officeart/2005/8/layout/hList1"/>
    <dgm:cxn modelId="{2F5B4E27-E3DC-4AC7-A430-3AA95361DE57}" type="presOf" srcId="{FB9D3EB8-D545-44CE-BC25-3E784A8CADDA}" destId="{C53D9699-058B-4304-A302-36BF9BE31A2E}" srcOrd="0" destOrd="0" presId="urn:microsoft.com/office/officeart/2005/8/layout/hList1"/>
    <dgm:cxn modelId="{8485264B-ACEF-4B66-8DE4-92F011899A55}" srcId="{86C86E62-F742-4281-9C91-8AE1B5AFA0D4}" destId="{40DE9CD1-B11F-4ED1-BB58-B261CD33444E}" srcOrd="1" destOrd="0" parTransId="{BE7D3D66-FBF7-4D2C-8137-D2F81F9873D9}" sibTransId="{8766A4CE-4370-44DB-BF75-5BDD6A3A4AB0}"/>
    <dgm:cxn modelId="{EEB11CB1-C043-44EF-B9C4-7FD899D00FC6}" srcId="{52174AC5-A3C5-40C4-9016-C1CF851074D8}" destId="{924E7A8F-4B71-451E-8EE2-AB39E3730159}" srcOrd="4" destOrd="0" parTransId="{5C4951C4-616E-471F-A97A-567AA6F9157A}" sibTransId="{50E281A1-94B4-4F05-B843-C91FDB7848D2}"/>
    <dgm:cxn modelId="{4F79933E-2C95-42B0-904A-288C2F05532B}" type="presOf" srcId="{5B56C4FA-CE63-4F2A-86C9-02CEF6C77F67}" destId="{C53D9699-058B-4304-A302-36BF9BE31A2E}" srcOrd="0" destOrd="5" presId="urn:microsoft.com/office/officeart/2005/8/layout/hList1"/>
    <dgm:cxn modelId="{24D5B4AB-3F24-4B2D-B8A6-472A568C3479}" type="presOf" srcId="{3DCD9D13-EE3E-46CB-9FC2-B98979C7E739}" destId="{A5D65E60-85FA-434C-80C2-1A558E7613C4}" srcOrd="0" destOrd="1" presId="urn:microsoft.com/office/officeart/2005/8/layout/hList1"/>
    <dgm:cxn modelId="{5FE6DB56-3304-4ADB-B706-B86CE233DDCE}" srcId="{37348BD2-1A68-40F5-9489-01D56E490BEC}" destId="{932881D6-7B5C-4620-A1B7-BF69B6B16FB2}" srcOrd="4" destOrd="0" parTransId="{3DC6718F-70B3-40C9-9296-F33C243B1D57}" sibTransId="{A4AB3E27-9B2C-4195-ADF7-75ADF450B2AF}"/>
    <dgm:cxn modelId="{DB789266-4C86-4AB4-BB3F-69AB0DEE6780}" srcId="{37348BD2-1A68-40F5-9489-01D56E490BEC}" destId="{1B2EBECD-0A63-446E-957B-1660502B9EC8}" srcOrd="1" destOrd="0" parTransId="{7EFD6239-B805-400D-9523-3B118DE0BD61}" sibTransId="{944DBFBD-9C43-4EBB-940C-63234D011B5C}"/>
    <dgm:cxn modelId="{9EA181C5-A9E5-4D0E-A0FA-089B73C8DFC1}" srcId="{52174AC5-A3C5-40C4-9016-C1CF851074D8}" destId="{3DCD9D13-EE3E-46CB-9FC2-B98979C7E739}" srcOrd="1" destOrd="0" parTransId="{146D4C20-FAA1-4572-BD1F-3973AA1F4DB1}" sibTransId="{D8A4A5CA-02D2-4056-A4DC-FA2847A49695}"/>
    <dgm:cxn modelId="{A9F5631D-C871-4A2F-9A49-2E02168263A1}" type="presOf" srcId="{687F3459-DA03-443F-A3B0-7355F640B04C}" destId="{A5D65E60-85FA-434C-80C2-1A558E7613C4}" srcOrd="0" destOrd="7" presId="urn:microsoft.com/office/officeart/2005/8/layout/hList1"/>
    <dgm:cxn modelId="{A8AF65CE-4B57-4BC5-BF29-ED21256EDB95}" srcId="{37348BD2-1A68-40F5-9489-01D56E490BEC}" destId="{482E60B4-1A47-44F3-975B-1F7BF80D0C38}" srcOrd="8" destOrd="0" parTransId="{30B833C4-519E-4A50-B8DD-DB889C5BE394}" sibTransId="{B06D353F-54CC-4D28-AAA1-6F31C9A512C9}"/>
    <dgm:cxn modelId="{0EFEBD25-A33C-41C9-AC91-830A795CCBFD}" type="presOf" srcId="{509792BC-0BE0-4E84-A8F6-CCFE410C67DD}" destId="{A5D65E60-85FA-434C-80C2-1A558E7613C4}" srcOrd="0" destOrd="3" presId="urn:microsoft.com/office/officeart/2005/8/layout/hList1"/>
    <dgm:cxn modelId="{B3123AAD-34B7-4590-96E5-683FB1049D9C}" srcId="{8312C883-A6E5-4EA7-BAE0-1F51515F4CED}" destId="{37348BD2-1A68-40F5-9489-01D56E490BEC}" srcOrd="1" destOrd="0" parTransId="{189B9D80-EEA3-495A-A1AF-CB357F834305}" sibTransId="{80B75B68-A3EB-4306-80C5-7B674FA38884}"/>
    <dgm:cxn modelId="{2F9240FA-5DD2-4741-A645-7B33D2CC6E80}" type="presOf" srcId="{9C1F6C24-CBCC-400A-9B67-6E81E41F42B5}" destId="{A5D65E60-85FA-434C-80C2-1A558E7613C4}" srcOrd="0" destOrd="2" presId="urn:microsoft.com/office/officeart/2005/8/layout/hList1"/>
    <dgm:cxn modelId="{8134FDE3-3D28-4064-BFE8-67FD7A1418A4}" srcId="{86C86E62-F742-4281-9C91-8AE1B5AFA0D4}" destId="{013716B9-0D4D-425F-8356-9129E035B893}" srcOrd="0" destOrd="0" parTransId="{5067D4F3-EF14-42E3-8D63-B23839366294}" sibTransId="{A9A19AC3-FD0C-4000-88E8-D7E1C048AD0A}"/>
    <dgm:cxn modelId="{EBC30B72-AF09-4F12-B549-31A3CFDD6AB0}" srcId="{86C86E62-F742-4281-9C91-8AE1B5AFA0D4}" destId="{C43B2160-B832-426E-8F6D-1CD678646D24}" srcOrd="6" destOrd="0" parTransId="{7C565AFA-8862-48AB-9B6F-E91E9D01A92A}" sibTransId="{A2A512D2-8DD7-4356-99EB-D5E63B2E16EE}"/>
    <dgm:cxn modelId="{9954D096-6B16-47C0-B97C-03311971787A}" type="presOf" srcId="{37348BD2-1A68-40F5-9489-01D56E490BEC}" destId="{D52404DE-9F91-4FA8-B905-C0475ABEB672}" srcOrd="0" destOrd="0" presId="urn:microsoft.com/office/officeart/2005/8/layout/hList1"/>
    <dgm:cxn modelId="{6B38F457-E11C-4471-B059-2A380DE152C3}" srcId="{52174AC5-A3C5-40C4-9016-C1CF851074D8}" destId="{7735CC76-7110-4C18-8817-6FE74717CED5}" srcOrd="0" destOrd="0" parTransId="{5745FA4C-94B5-460F-BBBC-C741D827B016}" sibTransId="{A35013F7-E830-42FA-9B3C-732C814AA21C}"/>
    <dgm:cxn modelId="{031E06B4-FD3C-4908-9B21-F8630B6990A2}" srcId="{52174AC5-A3C5-40C4-9016-C1CF851074D8}" destId="{C0FCE43D-EAE9-4312-AA17-13B821B5FC7D}" srcOrd="6" destOrd="0" parTransId="{53A103D9-E914-416F-81F2-21DC7EA345F5}" sibTransId="{08A196A7-2566-44E8-B341-A9B38248927B}"/>
    <dgm:cxn modelId="{0068B1C5-C7FA-4EE0-81AD-4270FABA25FC}" type="presOf" srcId="{4CE6AC84-C9D9-41E4-81B1-BD11B94688D1}" destId="{C53D9699-058B-4304-A302-36BF9BE31A2E}" srcOrd="0" destOrd="6" presId="urn:microsoft.com/office/officeart/2005/8/layout/hList1"/>
    <dgm:cxn modelId="{C708A454-8FDE-4E05-AA00-FD74A104F616}" type="presOf" srcId="{70C43187-C8D0-4145-AE8A-7C0466FE0737}" destId="{14AE6EEB-7529-4724-80C1-F6FE13D3DA4C}" srcOrd="0" destOrd="4" presId="urn:microsoft.com/office/officeart/2005/8/layout/hList1"/>
    <dgm:cxn modelId="{F9C7CA36-271A-47B8-BFAD-4B18D4F2EF57}" type="presOf" srcId="{013716B9-0D4D-425F-8356-9129E035B893}" destId="{14AE6EEB-7529-4724-80C1-F6FE13D3DA4C}" srcOrd="0" destOrd="0" presId="urn:microsoft.com/office/officeart/2005/8/layout/hList1"/>
    <dgm:cxn modelId="{E2DBCE4B-54B3-4470-9DCF-4AEB8BF3D98F}" srcId="{52174AC5-A3C5-40C4-9016-C1CF851074D8}" destId="{D628D9CF-E59E-4E0E-B81A-0424F217C6B3}" srcOrd="8" destOrd="0" parTransId="{3A1BFA36-570D-4EEB-A483-29A6B3AF2903}" sibTransId="{B889F51B-A1B5-415C-A2E3-475095774DE9}"/>
    <dgm:cxn modelId="{CE01DEAC-185B-4216-A3A1-2CF47724701C}" srcId="{52174AC5-A3C5-40C4-9016-C1CF851074D8}" destId="{687F3459-DA03-443F-A3B0-7355F640B04C}" srcOrd="7" destOrd="0" parTransId="{D6464859-13D8-490F-94A0-6B43E89078AD}" sibTransId="{D9758D41-F5BA-46BD-BEDF-DABA6AF3F698}"/>
    <dgm:cxn modelId="{01A8E354-F258-4843-B63E-2C103FC8B95E}" type="presOf" srcId="{924E7A8F-4B71-451E-8EE2-AB39E3730159}" destId="{A5D65E60-85FA-434C-80C2-1A558E7613C4}" srcOrd="0" destOrd="4" presId="urn:microsoft.com/office/officeart/2005/8/layout/hList1"/>
    <dgm:cxn modelId="{5BAFD131-E8AE-4739-B1E3-D3DB350B5A0E}" srcId="{37348BD2-1A68-40F5-9489-01D56E490BEC}" destId="{5B56C4FA-CE63-4F2A-86C9-02CEF6C77F67}" srcOrd="5" destOrd="0" parTransId="{B974BCAE-FA90-420B-AF43-3B6C92ADDD11}" sibTransId="{58460DA6-AB9F-417E-BD97-E347942C7353}"/>
    <dgm:cxn modelId="{65108B75-9EB9-41F8-B58D-138AD13D0FFA}" srcId="{86C86E62-F742-4281-9C91-8AE1B5AFA0D4}" destId="{5F105F8E-2467-4E63-9530-974BE7CFD254}" srcOrd="3" destOrd="0" parTransId="{7C89F01E-C0C8-4051-81D8-3417DCADDB5F}" sibTransId="{4A7C3E3D-F044-47D6-947B-E93297D6F4D7}"/>
    <dgm:cxn modelId="{E7D1CA0D-3DF5-4123-A529-8455A2822A30}" type="presOf" srcId="{C0FCE43D-EAE9-4312-AA17-13B821B5FC7D}" destId="{A5D65E60-85FA-434C-80C2-1A558E7613C4}" srcOrd="0" destOrd="6" presId="urn:microsoft.com/office/officeart/2005/8/layout/hList1"/>
    <dgm:cxn modelId="{D9098C65-3C5F-4332-820C-4E6F84FDC4ED}" type="presParOf" srcId="{0E44BD97-F95E-466F-BA96-1FB5C3E050F9}" destId="{77B84A46-3CA8-4D7B-9F17-3D23A912B57B}" srcOrd="0" destOrd="0" presId="urn:microsoft.com/office/officeart/2005/8/layout/hList1"/>
    <dgm:cxn modelId="{6C434872-97A9-4D74-9CFD-8B8504D0D722}" type="presParOf" srcId="{77B84A46-3CA8-4D7B-9F17-3D23A912B57B}" destId="{0A01B78F-AA57-41E2-B60A-F40382AC0339}" srcOrd="0" destOrd="0" presId="urn:microsoft.com/office/officeart/2005/8/layout/hList1"/>
    <dgm:cxn modelId="{94D73A60-C552-4F4D-81D7-BEC8F91B1546}" type="presParOf" srcId="{77B84A46-3CA8-4D7B-9F17-3D23A912B57B}" destId="{14AE6EEB-7529-4724-80C1-F6FE13D3DA4C}" srcOrd="1" destOrd="0" presId="urn:microsoft.com/office/officeart/2005/8/layout/hList1"/>
    <dgm:cxn modelId="{D7CEF499-143E-40DA-B398-81230D3149F5}" type="presParOf" srcId="{0E44BD97-F95E-466F-BA96-1FB5C3E050F9}" destId="{02A3B18F-17FC-4240-95E0-6D62162BB193}" srcOrd="1" destOrd="0" presId="urn:microsoft.com/office/officeart/2005/8/layout/hList1"/>
    <dgm:cxn modelId="{856D1A69-779F-468F-AA9F-F41D18607AE0}" type="presParOf" srcId="{0E44BD97-F95E-466F-BA96-1FB5C3E050F9}" destId="{34187EE5-640A-40E4-A9DC-6CC8FB0909A9}" srcOrd="2" destOrd="0" presId="urn:microsoft.com/office/officeart/2005/8/layout/hList1"/>
    <dgm:cxn modelId="{05A2EF2F-C826-4009-8976-D9C043E93946}" type="presParOf" srcId="{34187EE5-640A-40E4-A9DC-6CC8FB0909A9}" destId="{D52404DE-9F91-4FA8-B905-C0475ABEB672}" srcOrd="0" destOrd="0" presId="urn:microsoft.com/office/officeart/2005/8/layout/hList1"/>
    <dgm:cxn modelId="{FC654263-4E9C-4A8B-8342-A554E0B17B85}" type="presParOf" srcId="{34187EE5-640A-40E4-A9DC-6CC8FB0909A9}" destId="{C53D9699-058B-4304-A302-36BF9BE31A2E}" srcOrd="1" destOrd="0" presId="urn:microsoft.com/office/officeart/2005/8/layout/hList1"/>
    <dgm:cxn modelId="{05BC8229-0EDD-471F-9456-445D033531E7}" type="presParOf" srcId="{0E44BD97-F95E-466F-BA96-1FB5C3E050F9}" destId="{04D9B46F-65EA-4610-881B-5797C3757508}" srcOrd="3" destOrd="0" presId="urn:microsoft.com/office/officeart/2005/8/layout/hList1"/>
    <dgm:cxn modelId="{DA1D1478-1480-45A3-8640-74E0FC0477A0}" type="presParOf" srcId="{0E44BD97-F95E-466F-BA96-1FB5C3E050F9}" destId="{ED7AC86C-23BB-4AEB-B008-84DC7764EDC0}" srcOrd="4" destOrd="0" presId="urn:microsoft.com/office/officeart/2005/8/layout/hList1"/>
    <dgm:cxn modelId="{980AFC84-670C-4C31-A65C-F5512A99DDB6}" type="presParOf" srcId="{ED7AC86C-23BB-4AEB-B008-84DC7764EDC0}" destId="{DCFA963D-F621-4FD7-9441-254AE33CC811}" srcOrd="0" destOrd="0" presId="urn:microsoft.com/office/officeart/2005/8/layout/hList1"/>
    <dgm:cxn modelId="{45ED34B2-6562-4BDF-864C-B7057CF985E4}" type="presParOf" srcId="{ED7AC86C-23BB-4AEB-B008-84DC7764EDC0}" destId="{A5D65E60-85FA-434C-80C2-1A558E7613C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6DD43EC4-FBA4-431C-AD4A-9EF756D65588}" type="doc">
      <dgm:prSet loTypeId="urn:microsoft.com/office/officeart/2005/8/layout/chevron1" loCatId="process" qsTypeId="urn:microsoft.com/office/officeart/2005/8/quickstyle/simple1" qsCatId="simple" csTypeId="urn:microsoft.com/office/officeart/2005/8/colors/accent4_2" csCatId="accent4" phldr="1"/>
      <dgm:spPr/>
    </dgm:pt>
    <dgm:pt modelId="{3E837696-5E63-4755-A314-670CAC663A8F}">
      <dgm:prSet phldrT="[Text]"/>
      <dgm:spPr/>
      <dgm:t>
        <a:bodyPr/>
        <a:lstStyle/>
        <a:p>
          <a:r>
            <a:rPr lang="en-US" dirty="0" smtClean="0">
              <a:latin typeface="Arial" panose="020B0604020202020204" pitchFamily="34" charset="0"/>
              <a:cs typeface="Arial" panose="020B0604020202020204" pitchFamily="34" charset="0"/>
            </a:rPr>
            <a:t>Student received FFEL and Direct Loans prior to July 1, 2013</a:t>
          </a:r>
          <a:endParaRPr lang="en-US" dirty="0">
            <a:latin typeface="Arial" panose="020B0604020202020204" pitchFamily="34" charset="0"/>
            <a:cs typeface="Arial" panose="020B0604020202020204" pitchFamily="34" charset="0"/>
          </a:endParaRPr>
        </a:p>
      </dgm:t>
    </dgm:pt>
    <dgm:pt modelId="{852D0583-92C2-4D55-B7C0-0D958CADDA16}" type="parTrans" cxnId="{F9A565BA-2737-4BB5-A305-BCAD25FADAA1}">
      <dgm:prSet/>
      <dgm:spPr/>
      <dgm:t>
        <a:bodyPr/>
        <a:lstStyle/>
        <a:p>
          <a:endParaRPr lang="en-US"/>
        </a:p>
      </dgm:t>
    </dgm:pt>
    <dgm:pt modelId="{FC6B15D0-3D24-4B9C-998C-AB6255FA3385}" type="sibTrans" cxnId="{F9A565BA-2737-4BB5-A305-BCAD25FADAA1}">
      <dgm:prSet/>
      <dgm:spPr/>
      <dgm:t>
        <a:bodyPr/>
        <a:lstStyle/>
        <a:p>
          <a:endParaRPr lang="en-US"/>
        </a:p>
      </dgm:t>
    </dgm:pt>
    <dgm:pt modelId="{A4CC9A5F-DDB6-4EA9-9B40-5B15ACEEEB19}">
      <dgm:prSet phldrT="[Text]"/>
      <dgm:spPr/>
      <dgm:t>
        <a:bodyPr/>
        <a:lstStyle/>
        <a:p>
          <a:r>
            <a:rPr lang="en-US" dirty="0" smtClean="0">
              <a:latin typeface="Arial" panose="020B0604020202020204" pitchFamily="34" charset="0"/>
              <a:cs typeface="Arial" panose="020B0604020202020204" pitchFamily="34" charset="0"/>
            </a:rPr>
            <a:t>Student pays off all FFEL and Direct Loans in 2015</a:t>
          </a:r>
          <a:endParaRPr lang="en-US" dirty="0">
            <a:latin typeface="Arial" panose="020B0604020202020204" pitchFamily="34" charset="0"/>
            <a:cs typeface="Arial" panose="020B0604020202020204" pitchFamily="34" charset="0"/>
          </a:endParaRPr>
        </a:p>
      </dgm:t>
    </dgm:pt>
    <dgm:pt modelId="{AF45212F-3998-44A7-A2FE-1B08B88B1E73}" type="parTrans" cxnId="{D730D066-583A-4BFE-8751-96CE0F55547A}">
      <dgm:prSet/>
      <dgm:spPr/>
      <dgm:t>
        <a:bodyPr/>
        <a:lstStyle/>
        <a:p>
          <a:endParaRPr lang="en-US"/>
        </a:p>
      </dgm:t>
    </dgm:pt>
    <dgm:pt modelId="{1B3D6E44-3AE6-48B8-A40B-DF68410D1406}" type="sibTrans" cxnId="{D730D066-583A-4BFE-8751-96CE0F55547A}">
      <dgm:prSet/>
      <dgm:spPr/>
      <dgm:t>
        <a:bodyPr/>
        <a:lstStyle/>
        <a:p>
          <a:endParaRPr lang="en-US"/>
        </a:p>
      </dgm:t>
    </dgm:pt>
    <dgm:pt modelId="{9FDAC12F-694F-4E53-9F01-A021E89F8E2D}">
      <dgm:prSet phldrT="[Text]"/>
      <dgm:spPr/>
      <dgm:t>
        <a:bodyPr/>
        <a:lstStyle/>
        <a:p>
          <a:r>
            <a:rPr lang="en-US" dirty="0" smtClean="0">
              <a:latin typeface="Arial" panose="020B0604020202020204" pitchFamily="34" charset="0"/>
              <a:cs typeface="Arial" panose="020B0604020202020204" pitchFamily="34" charset="0"/>
            </a:rPr>
            <a:t>Student enrolls in 2017</a:t>
          </a:r>
          <a:endParaRPr lang="en-US" dirty="0">
            <a:latin typeface="Arial" panose="020B0604020202020204" pitchFamily="34" charset="0"/>
            <a:cs typeface="Arial" panose="020B0604020202020204" pitchFamily="34" charset="0"/>
          </a:endParaRPr>
        </a:p>
      </dgm:t>
    </dgm:pt>
    <dgm:pt modelId="{E9979975-AB78-48CF-B2CC-3A055F4A4BD6}" type="parTrans" cxnId="{B0385B76-7F43-4493-BF7C-EA67E4CEB54D}">
      <dgm:prSet/>
      <dgm:spPr/>
      <dgm:t>
        <a:bodyPr/>
        <a:lstStyle/>
        <a:p>
          <a:endParaRPr lang="en-US"/>
        </a:p>
      </dgm:t>
    </dgm:pt>
    <dgm:pt modelId="{1BFC8FA2-8BB4-40A4-8F15-26944EB865FD}" type="sibTrans" cxnId="{B0385B76-7F43-4493-BF7C-EA67E4CEB54D}">
      <dgm:prSet/>
      <dgm:spPr/>
      <dgm:t>
        <a:bodyPr/>
        <a:lstStyle/>
        <a:p>
          <a:endParaRPr lang="en-US"/>
        </a:p>
      </dgm:t>
    </dgm:pt>
    <dgm:pt modelId="{F3660E51-773A-46B3-AC25-D4EC2210D2CC}">
      <dgm:prSet phldrT="[Text]"/>
      <dgm:spPr/>
      <dgm:t>
        <a:bodyPr/>
        <a:lstStyle/>
        <a:p>
          <a:r>
            <a:rPr lang="en-US" dirty="0" smtClean="0">
              <a:latin typeface="Arial" panose="020B0604020202020204" pitchFamily="34" charset="0"/>
              <a:cs typeface="Arial" panose="020B0604020202020204" pitchFamily="34" charset="0"/>
            </a:rPr>
            <a:t>Student receives a new Direct Loan in 2017</a:t>
          </a:r>
          <a:endParaRPr lang="en-US" dirty="0">
            <a:latin typeface="Arial" panose="020B0604020202020204" pitchFamily="34" charset="0"/>
            <a:cs typeface="Arial" panose="020B0604020202020204" pitchFamily="34" charset="0"/>
          </a:endParaRPr>
        </a:p>
      </dgm:t>
    </dgm:pt>
    <dgm:pt modelId="{01DE1D46-6FC9-4972-8A2E-CDBA019A6F1B}" type="parTrans" cxnId="{6AEB5B23-E194-478B-AEA3-D15AB92627E7}">
      <dgm:prSet/>
      <dgm:spPr/>
      <dgm:t>
        <a:bodyPr/>
        <a:lstStyle/>
        <a:p>
          <a:endParaRPr lang="en-US"/>
        </a:p>
      </dgm:t>
    </dgm:pt>
    <dgm:pt modelId="{9D8E3D5D-8445-4D24-91A1-387162297495}" type="sibTrans" cxnId="{6AEB5B23-E194-478B-AEA3-D15AB92627E7}">
      <dgm:prSet/>
      <dgm:spPr/>
      <dgm:t>
        <a:bodyPr/>
        <a:lstStyle/>
        <a:p>
          <a:endParaRPr lang="en-US"/>
        </a:p>
      </dgm:t>
    </dgm:pt>
    <dgm:pt modelId="{5D8B1F26-43D8-4D58-BD35-5A473449547D}">
      <dgm:prSet phldrT="[Text]"/>
      <dgm:spPr>
        <a:solidFill>
          <a:schemeClr val="accent3"/>
        </a:solidFill>
      </dgm:spPr>
      <dgm:t>
        <a:bodyPr/>
        <a:lstStyle/>
        <a:p>
          <a:r>
            <a:rPr lang="en-US" dirty="0" smtClean="0">
              <a:latin typeface="Arial" panose="020B0604020202020204" pitchFamily="34" charset="0"/>
              <a:cs typeface="Arial" panose="020B0604020202020204" pitchFamily="34" charset="0"/>
            </a:rPr>
            <a:t>Student is a first-time borrower</a:t>
          </a:r>
          <a:endParaRPr lang="en-US" dirty="0">
            <a:latin typeface="Arial" panose="020B0604020202020204" pitchFamily="34" charset="0"/>
            <a:cs typeface="Arial" panose="020B0604020202020204" pitchFamily="34" charset="0"/>
          </a:endParaRPr>
        </a:p>
      </dgm:t>
    </dgm:pt>
    <dgm:pt modelId="{14F73EA8-E700-41D9-B73C-753AD7202113}" type="parTrans" cxnId="{857239A6-A9A4-464D-BE3D-E72F99D97C21}">
      <dgm:prSet/>
      <dgm:spPr/>
      <dgm:t>
        <a:bodyPr/>
        <a:lstStyle/>
        <a:p>
          <a:endParaRPr lang="en-US"/>
        </a:p>
      </dgm:t>
    </dgm:pt>
    <dgm:pt modelId="{70A1F13D-42CF-4363-84EF-FB6F8D1DE0A8}" type="sibTrans" cxnId="{857239A6-A9A4-464D-BE3D-E72F99D97C21}">
      <dgm:prSet/>
      <dgm:spPr/>
      <dgm:t>
        <a:bodyPr/>
        <a:lstStyle/>
        <a:p>
          <a:endParaRPr lang="en-US"/>
        </a:p>
      </dgm:t>
    </dgm:pt>
    <dgm:pt modelId="{9838A3EF-088F-4D8F-BFEE-6BB5DDDA4586}" type="pres">
      <dgm:prSet presAssocID="{6DD43EC4-FBA4-431C-AD4A-9EF756D65588}" presName="Name0" presStyleCnt="0">
        <dgm:presLayoutVars>
          <dgm:dir/>
          <dgm:animLvl val="lvl"/>
          <dgm:resizeHandles val="exact"/>
        </dgm:presLayoutVars>
      </dgm:prSet>
      <dgm:spPr/>
    </dgm:pt>
    <dgm:pt modelId="{17BB909C-6FA1-4492-9271-72A7B2C2BA52}" type="pres">
      <dgm:prSet presAssocID="{3E837696-5E63-4755-A314-670CAC663A8F}" presName="parTxOnly" presStyleLbl="node1" presStyleIdx="0" presStyleCnt="5" custLinFactNeighborY="3828">
        <dgm:presLayoutVars>
          <dgm:chMax val="0"/>
          <dgm:chPref val="0"/>
          <dgm:bulletEnabled val="1"/>
        </dgm:presLayoutVars>
      </dgm:prSet>
      <dgm:spPr/>
      <dgm:t>
        <a:bodyPr/>
        <a:lstStyle/>
        <a:p>
          <a:endParaRPr lang="en-US"/>
        </a:p>
      </dgm:t>
    </dgm:pt>
    <dgm:pt modelId="{F46F4CC7-3026-4D70-890F-3DE9DEF75A3C}" type="pres">
      <dgm:prSet presAssocID="{FC6B15D0-3D24-4B9C-998C-AB6255FA3385}" presName="parTxOnlySpace" presStyleCnt="0"/>
      <dgm:spPr/>
    </dgm:pt>
    <dgm:pt modelId="{7152B706-6DB7-4346-9B0E-CE95F75CF8C0}" type="pres">
      <dgm:prSet presAssocID="{A4CC9A5F-DDB6-4EA9-9B40-5B15ACEEEB19}" presName="parTxOnly" presStyleLbl="node1" presStyleIdx="1" presStyleCnt="5" custLinFactNeighborY="3828">
        <dgm:presLayoutVars>
          <dgm:chMax val="0"/>
          <dgm:chPref val="0"/>
          <dgm:bulletEnabled val="1"/>
        </dgm:presLayoutVars>
      </dgm:prSet>
      <dgm:spPr/>
      <dgm:t>
        <a:bodyPr/>
        <a:lstStyle/>
        <a:p>
          <a:endParaRPr lang="en-US"/>
        </a:p>
      </dgm:t>
    </dgm:pt>
    <dgm:pt modelId="{E74E3AEF-1EE1-4298-A810-6C1E990555BC}" type="pres">
      <dgm:prSet presAssocID="{1B3D6E44-3AE6-48B8-A40B-DF68410D1406}" presName="parTxOnlySpace" presStyleCnt="0"/>
      <dgm:spPr/>
    </dgm:pt>
    <dgm:pt modelId="{BE183A43-032F-4ADC-ACEC-D16A0E07B2A1}" type="pres">
      <dgm:prSet presAssocID="{9FDAC12F-694F-4E53-9F01-A021E89F8E2D}" presName="parTxOnly" presStyleLbl="node1" presStyleIdx="2" presStyleCnt="5" custLinFactNeighborY="3828">
        <dgm:presLayoutVars>
          <dgm:chMax val="0"/>
          <dgm:chPref val="0"/>
          <dgm:bulletEnabled val="1"/>
        </dgm:presLayoutVars>
      </dgm:prSet>
      <dgm:spPr/>
      <dgm:t>
        <a:bodyPr/>
        <a:lstStyle/>
        <a:p>
          <a:endParaRPr lang="en-US"/>
        </a:p>
      </dgm:t>
    </dgm:pt>
    <dgm:pt modelId="{1A17D3E7-24B5-43E3-A15A-FD3EAC8DA291}" type="pres">
      <dgm:prSet presAssocID="{1BFC8FA2-8BB4-40A4-8F15-26944EB865FD}" presName="parTxOnlySpace" presStyleCnt="0"/>
      <dgm:spPr/>
    </dgm:pt>
    <dgm:pt modelId="{9F5C906C-16BF-40E0-A577-990118D8E283}" type="pres">
      <dgm:prSet presAssocID="{F3660E51-773A-46B3-AC25-D4EC2210D2CC}" presName="parTxOnly" presStyleLbl="node1" presStyleIdx="3" presStyleCnt="5" custLinFactNeighborY="3828">
        <dgm:presLayoutVars>
          <dgm:chMax val="0"/>
          <dgm:chPref val="0"/>
          <dgm:bulletEnabled val="1"/>
        </dgm:presLayoutVars>
      </dgm:prSet>
      <dgm:spPr/>
      <dgm:t>
        <a:bodyPr/>
        <a:lstStyle/>
        <a:p>
          <a:endParaRPr lang="en-US"/>
        </a:p>
      </dgm:t>
    </dgm:pt>
    <dgm:pt modelId="{68F6ED94-5279-47D9-B215-8CA0B7475276}" type="pres">
      <dgm:prSet presAssocID="{9D8E3D5D-8445-4D24-91A1-387162297495}" presName="parTxOnlySpace" presStyleCnt="0"/>
      <dgm:spPr/>
    </dgm:pt>
    <dgm:pt modelId="{E43B7C4A-6D6E-4AA0-957C-EEAFA09D968A}" type="pres">
      <dgm:prSet presAssocID="{5D8B1F26-43D8-4D58-BD35-5A473449547D}" presName="parTxOnly" presStyleLbl="node1" presStyleIdx="4" presStyleCnt="5" custLinFactNeighborY="3828">
        <dgm:presLayoutVars>
          <dgm:chMax val="0"/>
          <dgm:chPref val="0"/>
          <dgm:bulletEnabled val="1"/>
        </dgm:presLayoutVars>
      </dgm:prSet>
      <dgm:spPr/>
      <dgm:t>
        <a:bodyPr/>
        <a:lstStyle/>
        <a:p>
          <a:endParaRPr lang="en-US"/>
        </a:p>
      </dgm:t>
    </dgm:pt>
  </dgm:ptLst>
  <dgm:cxnLst>
    <dgm:cxn modelId="{857239A6-A9A4-464D-BE3D-E72F99D97C21}" srcId="{6DD43EC4-FBA4-431C-AD4A-9EF756D65588}" destId="{5D8B1F26-43D8-4D58-BD35-5A473449547D}" srcOrd="4" destOrd="0" parTransId="{14F73EA8-E700-41D9-B73C-753AD7202113}" sibTransId="{70A1F13D-42CF-4363-84EF-FB6F8D1DE0A8}"/>
    <dgm:cxn modelId="{D730D066-583A-4BFE-8751-96CE0F55547A}" srcId="{6DD43EC4-FBA4-431C-AD4A-9EF756D65588}" destId="{A4CC9A5F-DDB6-4EA9-9B40-5B15ACEEEB19}" srcOrd="1" destOrd="0" parTransId="{AF45212F-3998-44A7-A2FE-1B08B88B1E73}" sibTransId="{1B3D6E44-3AE6-48B8-A40B-DF68410D1406}"/>
    <dgm:cxn modelId="{F9383BD9-D9D8-4803-AE71-2718B621DE7B}" type="presOf" srcId="{F3660E51-773A-46B3-AC25-D4EC2210D2CC}" destId="{9F5C906C-16BF-40E0-A577-990118D8E283}" srcOrd="0" destOrd="0" presId="urn:microsoft.com/office/officeart/2005/8/layout/chevron1"/>
    <dgm:cxn modelId="{2E1C4EFB-31DB-4301-B2B9-E3CD31A3A984}" type="presOf" srcId="{5D8B1F26-43D8-4D58-BD35-5A473449547D}" destId="{E43B7C4A-6D6E-4AA0-957C-EEAFA09D968A}" srcOrd="0" destOrd="0" presId="urn:microsoft.com/office/officeart/2005/8/layout/chevron1"/>
    <dgm:cxn modelId="{C07C1DA6-35E8-4B11-BC5D-4279C8FA30ED}" type="presOf" srcId="{6DD43EC4-FBA4-431C-AD4A-9EF756D65588}" destId="{9838A3EF-088F-4D8F-BFEE-6BB5DDDA4586}" srcOrd="0" destOrd="0" presId="urn:microsoft.com/office/officeart/2005/8/layout/chevron1"/>
    <dgm:cxn modelId="{F9A565BA-2737-4BB5-A305-BCAD25FADAA1}" srcId="{6DD43EC4-FBA4-431C-AD4A-9EF756D65588}" destId="{3E837696-5E63-4755-A314-670CAC663A8F}" srcOrd="0" destOrd="0" parTransId="{852D0583-92C2-4D55-B7C0-0D958CADDA16}" sibTransId="{FC6B15D0-3D24-4B9C-998C-AB6255FA3385}"/>
    <dgm:cxn modelId="{6AEB5B23-E194-478B-AEA3-D15AB92627E7}" srcId="{6DD43EC4-FBA4-431C-AD4A-9EF756D65588}" destId="{F3660E51-773A-46B3-AC25-D4EC2210D2CC}" srcOrd="3" destOrd="0" parTransId="{01DE1D46-6FC9-4972-8A2E-CDBA019A6F1B}" sibTransId="{9D8E3D5D-8445-4D24-91A1-387162297495}"/>
    <dgm:cxn modelId="{CD7B30A1-9257-49F0-973F-7FF84DF45A6C}" type="presOf" srcId="{A4CC9A5F-DDB6-4EA9-9B40-5B15ACEEEB19}" destId="{7152B706-6DB7-4346-9B0E-CE95F75CF8C0}" srcOrd="0" destOrd="0" presId="urn:microsoft.com/office/officeart/2005/8/layout/chevron1"/>
    <dgm:cxn modelId="{679D9942-9232-43D4-B878-7059D480DD2C}" type="presOf" srcId="{3E837696-5E63-4755-A314-670CAC663A8F}" destId="{17BB909C-6FA1-4492-9271-72A7B2C2BA52}" srcOrd="0" destOrd="0" presId="urn:microsoft.com/office/officeart/2005/8/layout/chevron1"/>
    <dgm:cxn modelId="{D30AAAB1-660C-4DC2-A6EF-A0AEA657D480}" type="presOf" srcId="{9FDAC12F-694F-4E53-9F01-A021E89F8E2D}" destId="{BE183A43-032F-4ADC-ACEC-D16A0E07B2A1}" srcOrd="0" destOrd="0" presId="urn:microsoft.com/office/officeart/2005/8/layout/chevron1"/>
    <dgm:cxn modelId="{B0385B76-7F43-4493-BF7C-EA67E4CEB54D}" srcId="{6DD43EC4-FBA4-431C-AD4A-9EF756D65588}" destId="{9FDAC12F-694F-4E53-9F01-A021E89F8E2D}" srcOrd="2" destOrd="0" parTransId="{E9979975-AB78-48CF-B2CC-3A055F4A4BD6}" sibTransId="{1BFC8FA2-8BB4-40A4-8F15-26944EB865FD}"/>
    <dgm:cxn modelId="{A3DE28D6-6167-4581-920F-00C3CB3D689E}" type="presParOf" srcId="{9838A3EF-088F-4D8F-BFEE-6BB5DDDA4586}" destId="{17BB909C-6FA1-4492-9271-72A7B2C2BA52}" srcOrd="0" destOrd="0" presId="urn:microsoft.com/office/officeart/2005/8/layout/chevron1"/>
    <dgm:cxn modelId="{495EA85F-0391-49AD-AEBC-501FD4A43A3F}" type="presParOf" srcId="{9838A3EF-088F-4D8F-BFEE-6BB5DDDA4586}" destId="{F46F4CC7-3026-4D70-890F-3DE9DEF75A3C}" srcOrd="1" destOrd="0" presId="urn:microsoft.com/office/officeart/2005/8/layout/chevron1"/>
    <dgm:cxn modelId="{8E052BD5-8862-4180-A201-542DF158E9FD}" type="presParOf" srcId="{9838A3EF-088F-4D8F-BFEE-6BB5DDDA4586}" destId="{7152B706-6DB7-4346-9B0E-CE95F75CF8C0}" srcOrd="2" destOrd="0" presId="urn:microsoft.com/office/officeart/2005/8/layout/chevron1"/>
    <dgm:cxn modelId="{24D23A06-3992-44C8-96D3-D8F91DFCAAAD}" type="presParOf" srcId="{9838A3EF-088F-4D8F-BFEE-6BB5DDDA4586}" destId="{E74E3AEF-1EE1-4298-A810-6C1E990555BC}" srcOrd="3" destOrd="0" presId="urn:microsoft.com/office/officeart/2005/8/layout/chevron1"/>
    <dgm:cxn modelId="{FE38A038-6C87-4922-864C-9F143842BF7A}" type="presParOf" srcId="{9838A3EF-088F-4D8F-BFEE-6BB5DDDA4586}" destId="{BE183A43-032F-4ADC-ACEC-D16A0E07B2A1}" srcOrd="4" destOrd="0" presId="urn:microsoft.com/office/officeart/2005/8/layout/chevron1"/>
    <dgm:cxn modelId="{6DFB5690-E860-4386-BC58-4A78060E3107}" type="presParOf" srcId="{9838A3EF-088F-4D8F-BFEE-6BB5DDDA4586}" destId="{1A17D3E7-24B5-43E3-A15A-FD3EAC8DA291}" srcOrd="5" destOrd="0" presId="urn:microsoft.com/office/officeart/2005/8/layout/chevron1"/>
    <dgm:cxn modelId="{6E3E8FD8-A098-4A1F-BC93-1DA5FED94401}" type="presParOf" srcId="{9838A3EF-088F-4D8F-BFEE-6BB5DDDA4586}" destId="{9F5C906C-16BF-40E0-A577-990118D8E283}" srcOrd="6" destOrd="0" presId="urn:microsoft.com/office/officeart/2005/8/layout/chevron1"/>
    <dgm:cxn modelId="{16A9720F-CF80-4908-811C-2F1B46A6C049}" type="presParOf" srcId="{9838A3EF-088F-4D8F-BFEE-6BB5DDDA4586}" destId="{68F6ED94-5279-47D9-B215-8CA0B7475276}" srcOrd="7" destOrd="0" presId="urn:microsoft.com/office/officeart/2005/8/layout/chevron1"/>
    <dgm:cxn modelId="{7F200FBA-ACDA-4F12-B0FE-B7232DD8439D}" type="presParOf" srcId="{9838A3EF-088F-4D8F-BFEE-6BB5DDDA4586}" destId="{E43B7C4A-6D6E-4AA0-957C-EEAFA09D968A}" srcOrd="8"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312C883-A6E5-4EA7-BAE0-1F51515F4CED}"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n-US"/>
        </a:p>
      </dgm:t>
    </dgm:pt>
    <dgm:pt modelId="{40DE9CD1-B11F-4ED1-BB58-B261CD33444E}">
      <dgm:prSet/>
      <dgm:spPr>
        <a:solidFill>
          <a:schemeClr val="accent2">
            <a:lumMod val="20000"/>
            <a:lumOff val="80000"/>
            <a:alpha val="90000"/>
          </a:schemeClr>
        </a:solidFill>
      </dgm:spPr>
      <dgm:t>
        <a:bodyPr/>
        <a:lstStyle/>
        <a:p>
          <a:r>
            <a:rPr lang="en-US" b="0" i="0" u="none" dirty="0" smtClean="0"/>
            <a:t>Certification Date:  </a:t>
          </a:r>
          <a:r>
            <a:rPr lang="en-US" b="1" i="0" u="none" dirty="0" smtClean="0">
              <a:solidFill>
                <a:srgbClr val="FF0000"/>
              </a:solidFill>
            </a:rPr>
            <a:t>20141015</a:t>
          </a:r>
          <a:endParaRPr lang="en-US" b="1" u="none" dirty="0">
            <a:solidFill>
              <a:srgbClr val="FF0000"/>
            </a:solidFill>
          </a:endParaRPr>
        </a:p>
      </dgm:t>
    </dgm:pt>
    <dgm:pt modelId="{BE7D3D66-FBF7-4D2C-8137-D2F81F9873D9}" type="parTrans" cxnId="{8485264B-ACEF-4B66-8DE4-92F011899A55}">
      <dgm:prSet/>
      <dgm:spPr/>
      <dgm:t>
        <a:bodyPr/>
        <a:lstStyle/>
        <a:p>
          <a:endParaRPr lang="en-US"/>
        </a:p>
      </dgm:t>
    </dgm:pt>
    <dgm:pt modelId="{8766A4CE-4370-44DB-BF75-5BDD6A3A4AB0}" type="sibTrans" cxnId="{8485264B-ACEF-4B66-8DE4-92F011899A55}">
      <dgm:prSet/>
      <dgm:spPr/>
      <dgm:t>
        <a:bodyPr/>
        <a:lstStyle/>
        <a:p>
          <a:endParaRPr lang="en-US"/>
        </a:p>
      </dgm:t>
    </dgm:pt>
    <dgm:pt modelId="{5F105F8E-2467-4E63-9530-974BE7CFD254}">
      <dgm:prSet/>
      <dgm:spPr>
        <a:solidFill>
          <a:schemeClr val="accent2">
            <a:lumMod val="20000"/>
            <a:lumOff val="80000"/>
            <a:alpha val="90000"/>
          </a:schemeClr>
        </a:solidFill>
      </dgm:spPr>
      <dgm:t>
        <a:bodyPr/>
        <a:lstStyle/>
        <a:p>
          <a:r>
            <a:rPr lang="en-US" b="0" i="0" u="none" dirty="0" smtClean="0"/>
            <a:t>Enrollment Status:  </a:t>
          </a:r>
          <a:r>
            <a:rPr lang="en-US" b="1" i="0" u="none" dirty="0" smtClean="0">
              <a:solidFill>
                <a:schemeClr val="tx2"/>
              </a:solidFill>
            </a:rPr>
            <a:t>F</a:t>
          </a:r>
          <a:endParaRPr lang="en-US" b="1" dirty="0">
            <a:solidFill>
              <a:schemeClr val="tx2"/>
            </a:solidFill>
          </a:endParaRPr>
        </a:p>
      </dgm:t>
    </dgm:pt>
    <dgm:pt modelId="{7C89F01E-C0C8-4051-81D8-3417DCADDB5F}" type="parTrans" cxnId="{65108B75-9EB9-41F8-B58D-138AD13D0FFA}">
      <dgm:prSet/>
      <dgm:spPr/>
      <dgm:t>
        <a:bodyPr/>
        <a:lstStyle/>
        <a:p>
          <a:endParaRPr lang="en-US"/>
        </a:p>
      </dgm:t>
    </dgm:pt>
    <dgm:pt modelId="{4A7C3E3D-F044-47D6-947B-E93297D6F4D7}" type="sibTrans" cxnId="{65108B75-9EB9-41F8-B58D-138AD13D0FFA}">
      <dgm:prSet/>
      <dgm:spPr/>
      <dgm:t>
        <a:bodyPr/>
        <a:lstStyle/>
        <a:p>
          <a:endParaRPr lang="en-US"/>
        </a:p>
      </dgm:t>
    </dgm:pt>
    <dgm:pt modelId="{ECAD5D7D-F24B-477C-BD06-5B835132D316}">
      <dgm:prSet/>
      <dgm:spPr>
        <a:solidFill>
          <a:schemeClr val="accent2">
            <a:lumMod val="20000"/>
            <a:lumOff val="80000"/>
            <a:alpha val="90000"/>
          </a:schemeClr>
        </a:solidFill>
      </dgm:spPr>
      <dgm:t>
        <a:bodyPr/>
        <a:lstStyle/>
        <a:p>
          <a:r>
            <a:rPr lang="en-US" b="0" i="0" u="none" dirty="0" smtClean="0"/>
            <a:t>Enrollment Status Effective Date:  </a:t>
          </a:r>
          <a:r>
            <a:rPr lang="en-US" b="1" i="0" u="none" dirty="0" smtClean="0">
              <a:solidFill>
                <a:schemeClr val="tx2"/>
              </a:solidFill>
            </a:rPr>
            <a:t>20130925</a:t>
          </a:r>
          <a:endParaRPr lang="en-US" b="1" dirty="0">
            <a:solidFill>
              <a:schemeClr val="tx2"/>
            </a:solidFill>
          </a:endParaRPr>
        </a:p>
      </dgm:t>
    </dgm:pt>
    <dgm:pt modelId="{9679B429-42A5-46FF-998F-6DFF8A419632}" type="parTrans" cxnId="{FE4BA96E-9471-43F2-81D9-F508B46FC047}">
      <dgm:prSet/>
      <dgm:spPr/>
      <dgm:t>
        <a:bodyPr/>
        <a:lstStyle/>
        <a:p>
          <a:endParaRPr lang="en-US"/>
        </a:p>
      </dgm:t>
    </dgm:pt>
    <dgm:pt modelId="{0BB063DD-54C2-40A0-9805-E3FC4C278B28}" type="sibTrans" cxnId="{FE4BA96E-9471-43F2-81D9-F508B46FC047}">
      <dgm:prSet/>
      <dgm:spPr/>
      <dgm:t>
        <a:bodyPr/>
        <a:lstStyle/>
        <a:p>
          <a:endParaRPr lang="en-US"/>
        </a:p>
      </dgm:t>
    </dgm:pt>
    <dgm:pt modelId="{70C43187-C8D0-4145-AE8A-7C0466FE0737}">
      <dgm:prSet/>
      <dgm:spPr>
        <a:solidFill>
          <a:schemeClr val="accent2">
            <a:lumMod val="20000"/>
            <a:lumOff val="80000"/>
            <a:alpha val="90000"/>
          </a:schemeClr>
        </a:solidFill>
      </dgm:spPr>
      <dgm:t>
        <a:bodyPr/>
        <a:lstStyle/>
        <a:p>
          <a:pPr rtl="0"/>
          <a:r>
            <a:rPr lang="en-US" b="0" i="0" u="none" dirty="0" smtClean="0"/>
            <a:t>ACD:  </a:t>
          </a:r>
          <a:r>
            <a:rPr lang="en-US" b="1" i="0" u="none" dirty="0" smtClean="0">
              <a:solidFill>
                <a:schemeClr val="tx2"/>
              </a:solidFill>
            </a:rPr>
            <a:t>20170610</a:t>
          </a:r>
          <a:endParaRPr lang="en-US" b="1" i="0" u="none" dirty="0">
            <a:solidFill>
              <a:schemeClr val="tx2"/>
            </a:solidFill>
          </a:endParaRPr>
        </a:p>
      </dgm:t>
    </dgm:pt>
    <dgm:pt modelId="{A55E7D6E-097C-4E6B-8B64-B652861330A5}" type="parTrans" cxnId="{E41C9B84-9DD6-44C0-A44F-EBCF955A6EAA}">
      <dgm:prSet/>
      <dgm:spPr/>
      <dgm:t>
        <a:bodyPr/>
        <a:lstStyle/>
        <a:p>
          <a:endParaRPr lang="en-US"/>
        </a:p>
      </dgm:t>
    </dgm:pt>
    <dgm:pt modelId="{B12DCFBC-DF59-41FB-8ABD-56E20A7FBD02}" type="sibTrans" cxnId="{E41C9B84-9DD6-44C0-A44F-EBCF955A6EAA}">
      <dgm:prSet/>
      <dgm:spPr/>
      <dgm:t>
        <a:bodyPr/>
        <a:lstStyle/>
        <a:p>
          <a:endParaRPr lang="en-US"/>
        </a:p>
      </dgm:t>
    </dgm:pt>
    <dgm:pt modelId="{D0BA93B0-D62C-4FC0-A777-A9425A4DECF7}">
      <dgm:prSet/>
      <dgm:spPr>
        <a:solidFill>
          <a:schemeClr val="accent2">
            <a:lumMod val="20000"/>
            <a:lumOff val="80000"/>
            <a:alpha val="90000"/>
          </a:schemeClr>
        </a:solidFill>
      </dgm:spPr>
      <dgm:t>
        <a:bodyPr/>
        <a:lstStyle/>
        <a:p>
          <a:pPr rtl="0"/>
          <a:r>
            <a:rPr lang="en-US" b="0" i="0" u="none" dirty="0" smtClean="0"/>
            <a:t>Term Begin Date:  </a:t>
          </a:r>
          <a:r>
            <a:rPr lang="en-US" b="1" i="0" u="none" dirty="0" smtClean="0">
              <a:solidFill>
                <a:srgbClr val="FF0000"/>
              </a:solidFill>
            </a:rPr>
            <a:t>20140825</a:t>
          </a:r>
          <a:endParaRPr lang="en-US" b="1" i="0" u="none" dirty="0">
            <a:solidFill>
              <a:srgbClr val="FF0000"/>
            </a:solidFill>
          </a:endParaRPr>
        </a:p>
      </dgm:t>
    </dgm:pt>
    <dgm:pt modelId="{97405DAE-15DF-40CC-8BCB-AE3D3C701882}" type="parTrans" cxnId="{6CB7DE5B-AC35-416D-8AA7-39FBC3AAE4CB}">
      <dgm:prSet/>
      <dgm:spPr/>
      <dgm:t>
        <a:bodyPr/>
        <a:lstStyle/>
        <a:p>
          <a:endParaRPr lang="en-US"/>
        </a:p>
      </dgm:t>
    </dgm:pt>
    <dgm:pt modelId="{8E8CD39A-C5C7-4C78-8299-0A080CA20EC0}" type="sibTrans" cxnId="{6CB7DE5B-AC35-416D-8AA7-39FBC3AAE4CB}">
      <dgm:prSet/>
      <dgm:spPr/>
      <dgm:t>
        <a:bodyPr/>
        <a:lstStyle/>
        <a:p>
          <a:endParaRPr lang="en-US"/>
        </a:p>
      </dgm:t>
    </dgm:pt>
    <dgm:pt modelId="{D0E238BB-162C-4CDB-9112-0C44CC64F3FF}">
      <dgm:prSet/>
      <dgm:spPr>
        <a:solidFill>
          <a:schemeClr val="accent2">
            <a:lumMod val="20000"/>
            <a:lumOff val="80000"/>
            <a:alpha val="90000"/>
          </a:schemeClr>
        </a:solidFill>
      </dgm:spPr>
      <dgm:t>
        <a:bodyPr/>
        <a:lstStyle/>
        <a:p>
          <a:pPr rtl="0"/>
          <a:r>
            <a:rPr lang="en-US" dirty="0" smtClean="0"/>
            <a:t>Program Indicator:  </a:t>
          </a:r>
          <a:r>
            <a:rPr lang="en-US" b="1" dirty="0" smtClean="0">
              <a:solidFill>
                <a:schemeClr val="tx2"/>
              </a:solidFill>
            </a:rPr>
            <a:t>Y</a:t>
          </a:r>
          <a:endParaRPr lang="en-US" b="1" i="0" u="none" dirty="0">
            <a:solidFill>
              <a:schemeClr val="tx2"/>
            </a:solidFill>
          </a:endParaRPr>
        </a:p>
      </dgm:t>
    </dgm:pt>
    <dgm:pt modelId="{3374703A-FAE2-4B88-B6E4-2D5BB7DEFC3F}" type="parTrans" cxnId="{9DB1FE64-7F45-40D3-A074-8A5AD0DE45B7}">
      <dgm:prSet/>
      <dgm:spPr/>
      <dgm:t>
        <a:bodyPr/>
        <a:lstStyle/>
        <a:p>
          <a:endParaRPr lang="en-US"/>
        </a:p>
      </dgm:t>
    </dgm:pt>
    <dgm:pt modelId="{EAC5FC82-8A96-4063-8C85-72A1C18983DF}" type="sibTrans" cxnId="{9DB1FE64-7F45-40D3-A074-8A5AD0DE45B7}">
      <dgm:prSet/>
      <dgm:spPr/>
      <dgm:t>
        <a:bodyPr/>
        <a:lstStyle/>
        <a:p>
          <a:endParaRPr lang="en-US"/>
        </a:p>
      </dgm:t>
    </dgm:pt>
    <dgm:pt modelId="{37348BD2-1A68-40F5-9489-01D56E490BEC}">
      <dgm:prSet/>
      <dgm:spPr>
        <a:solidFill>
          <a:schemeClr val="accent4"/>
        </a:solidFill>
        <a:ln w="57150">
          <a:noFill/>
        </a:ln>
      </dgm:spPr>
      <dgm:t>
        <a:bodyPr/>
        <a:lstStyle/>
        <a:p>
          <a:pPr rtl="0"/>
          <a:r>
            <a:rPr lang="en-US" b="1" i="0" u="none" dirty="0" smtClean="0"/>
            <a:t>Program 1 - History</a:t>
          </a:r>
          <a:br>
            <a:rPr lang="en-US" b="1" i="0" u="none" dirty="0" smtClean="0"/>
          </a:br>
          <a:r>
            <a:rPr lang="en-US" b="1" i="0" u="none" dirty="0" smtClean="0"/>
            <a:t>Program-Level</a:t>
          </a:r>
          <a:endParaRPr lang="en-US" b="1" i="0" u="none" dirty="0"/>
        </a:p>
      </dgm:t>
    </dgm:pt>
    <dgm:pt modelId="{189B9D80-EEA3-495A-A1AF-CB357F834305}" type="parTrans" cxnId="{B3123AAD-34B7-4590-96E5-683FB1049D9C}">
      <dgm:prSet/>
      <dgm:spPr/>
      <dgm:t>
        <a:bodyPr/>
        <a:lstStyle/>
        <a:p>
          <a:endParaRPr lang="en-US"/>
        </a:p>
      </dgm:t>
    </dgm:pt>
    <dgm:pt modelId="{80B75B68-A3EB-4306-80C5-7B674FA38884}" type="sibTrans" cxnId="{B3123AAD-34B7-4590-96E5-683FB1049D9C}">
      <dgm:prSet/>
      <dgm:spPr/>
      <dgm:t>
        <a:bodyPr/>
        <a:lstStyle/>
        <a:p>
          <a:endParaRPr lang="en-US"/>
        </a:p>
      </dgm:t>
    </dgm:pt>
    <dgm:pt modelId="{1B2EBECD-0A63-446E-957B-1660502B9EC8}">
      <dgm:prSet/>
      <dgm:spPr>
        <a:solidFill>
          <a:schemeClr val="accent4">
            <a:lumMod val="20000"/>
            <a:lumOff val="80000"/>
            <a:alpha val="90000"/>
          </a:schemeClr>
        </a:solidFill>
        <a:ln w="57150">
          <a:noFill/>
        </a:ln>
      </dgm:spPr>
      <dgm:t>
        <a:bodyPr/>
        <a:lstStyle/>
        <a:p>
          <a:pPr rtl="0"/>
          <a:r>
            <a:rPr lang="en-US" b="0" i="0" u="none" dirty="0" smtClean="0"/>
            <a:t>CIP</a:t>
          </a:r>
          <a:r>
            <a:rPr lang="en-US" b="0" i="0" u="none" baseline="0" dirty="0" smtClean="0"/>
            <a:t> Code:  </a:t>
          </a:r>
          <a:r>
            <a:rPr lang="en-US" b="1" i="0" u="none" baseline="0" dirty="0" smtClean="0">
              <a:solidFill>
                <a:srgbClr val="FF0000"/>
              </a:solidFill>
            </a:rPr>
            <a:t>540101</a:t>
          </a:r>
          <a:endParaRPr lang="en-US" b="1" i="0" u="none" dirty="0">
            <a:solidFill>
              <a:srgbClr val="FF0000"/>
            </a:solidFill>
          </a:endParaRPr>
        </a:p>
      </dgm:t>
    </dgm:pt>
    <dgm:pt modelId="{7EFD6239-B805-400D-9523-3B118DE0BD61}" type="parTrans" cxnId="{DB789266-4C86-4AB4-BB3F-69AB0DEE6780}">
      <dgm:prSet/>
      <dgm:spPr/>
      <dgm:t>
        <a:bodyPr/>
        <a:lstStyle/>
        <a:p>
          <a:endParaRPr lang="en-US"/>
        </a:p>
      </dgm:t>
    </dgm:pt>
    <dgm:pt modelId="{944DBFBD-9C43-4EBB-940C-63234D011B5C}" type="sibTrans" cxnId="{DB789266-4C86-4AB4-BB3F-69AB0DEE6780}">
      <dgm:prSet/>
      <dgm:spPr/>
      <dgm:t>
        <a:bodyPr/>
        <a:lstStyle/>
        <a:p>
          <a:endParaRPr lang="en-US"/>
        </a:p>
      </dgm:t>
    </dgm:pt>
    <dgm:pt modelId="{AA32543E-57A4-439D-9B4C-77478692BDD4}">
      <dgm:prSet/>
      <dgm:spPr>
        <a:solidFill>
          <a:schemeClr val="accent4">
            <a:lumMod val="20000"/>
            <a:lumOff val="80000"/>
            <a:alpha val="90000"/>
          </a:schemeClr>
        </a:solidFill>
        <a:ln w="57150">
          <a:noFill/>
        </a:ln>
      </dgm:spPr>
      <dgm:t>
        <a:bodyPr/>
        <a:lstStyle/>
        <a:p>
          <a:r>
            <a:rPr lang="en-US" b="0" i="0" u="none" dirty="0" smtClean="0"/>
            <a:t>Program Credential</a:t>
          </a:r>
          <a:r>
            <a:rPr lang="en-US" b="0" i="0" u="none" baseline="0" dirty="0" smtClean="0"/>
            <a:t> Level:  </a:t>
          </a:r>
          <a:r>
            <a:rPr lang="en-US" b="1" i="0" u="none" baseline="0" dirty="0" smtClean="0">
              <a:solidFill>
                <a:srgbClr val="FF0000"/>
              </a:solidFill>
            </a:rPr>
            <a:t>03</a:t>
          </a:r>
          <a:endParaRPr lang="en-US" b="1" dirty="0">
            <a:solidFill>
              <a:srgbClr val="FF0000"/>
            </a:solidFill>
          </a:endParaRPr>
        </a:p>
      </dgm:t>
    </dgm:pt>
    <dgm:pt modelId="{F4E9D3B3-E7F4-494C-8FD6-6948E53D420B}" type="parTrans" cxnId="{396E2ABA-88C3-4A5E-8218-CD83A902BE29}">
      <dgm:prSet/>
      <dgm:spPr/>
      <dgm:t>
        <a:bodyPr/>
        <a:lstStyle/>
        <a:p>
          <a:endParaRPr lang="en-US"/>
        </a:p>
      </dgm:t>
    </dgm:pt>
    <dgm:pt modelId="{7B13CBC0-20BD-41AE-8FBC-5F9BA518A3DE}" type="sibTrans" cxnId="{396E2ABA-88C3-4A5E-8218-CD83A902BE29}">
      <dgm:prSet/>
      <dgm:spPr/>
      <dgm:t>
        <a:bodyPr/>
        <a:lstStyle/>
        <a:p>
          <a:endParaRPr lang="en-US"/>
        </a:p>
      </dgm:t>
    </dgm:pt>
    <dgm:pt modelId="{1AD87832-4632-41BC-BD60-0253296EF837}">
      <dgm:prSet/>
      <dgm:spPr>
        <a:solidFill>
          <a:schemeClr val="accent4">
            <a:lumMod val="20000"/>
            <a:lumOff val="80000"/>
            <a:alpha val="90000"/>
          </a:schemeClr>
        </a:solidFill>
        <a:ln w="57150">
          <a:noFill/>
        </a:ln>
      </dgm:spPr>
      <dgm:t>
        <a:bodyPr/>
        <a:lstStyle/>
        <a:p>
          <a:r>
            <a:rPr lang="en-US" b="0" i="0" u="none" dirty="0" smtClean="0"/>
            <a:t>Published Program Length: </a:t>
          </a:r>
          <a:r>
            <a:rPr lang="en-US" b="1" i="0" u="none" dirty="0" smtClean="0">
              <a:solidFill>
                <a:srgbClr val="FF0000"/>
              </a:solidFill>
            </a:rPr>
            <a:t>004000</a:t>
          </a:r>
          <a:endParaRPr lang="en-US" b="1" dirty="0">
            <a:solidFill>
              <a:srgbClr val="FF0000"/>
            </a:solidFill>
          </a:endParaRPr>
        </a:p>
      </dgm:t>
    </dgm:pt>
    <dgm:pt modelId="{FB1EEF2E-81FB-441C-8D9F-5EE0B9BFB1DF}" type="parTrans" cxnId="{104C6920-2EF2-4E6F-83D6-CA0786720C88}">
      <dgm:prSet/>
      <dgm:spPr/>
      <dgm:t>
        <a:bodyPr/>
        <a:lstStyle/>
        <a:p>
          <a:endParaRPr lang="en-US"/>
        </a:p>
      </dgm:t>
    </dgm:pt>
    <dgm:pt modelId="{2FFE30BF-B4C2-4C6C-8042-26926A31033F}" type="sibTrans" cxnId="{104C6920-2EF2-4E6F-83D6-CA0786720C88}">
      <dgm:prSet/>
      <dgm:spPr/>
      <dgm:t>
        <a:bodyPr/>
        <a:lstStyle/>
        <a:p>
          <a:endParaRPr lang="en-US"/>
        </a:p>
      </dgm:t>
    </dgm:pt>
    <dgm:pt modelId="{932881D6-7B5C-4620-A1B7-BF69B6B16FB2}">
      <dgm:prSet/>
      <dgm:spPr>
        <a:solidFill>
          <a:schemeClr val="accent4">
            <a:lumMod val="20000"/>
            <a:lumOff val="80000"/>
            <a:alpha val="90000"/>
          </a:schemeClr>
        </a:solidFill>
        <a:ln w="57150">
          <a:noFill/>
        </a:ln>
      </dgm:spPr>
      <dgm:t>
        <a:bodyPr/>
        <a:lstStyle/>
        <a:p>
          <a:r>
            <a:rPr lang="en-US" b="0" i="0" u="none" dirty="0" smtClean="0"/>
            <a:t>Published</a:t>
          </a:r>
          <a:r>
            <a:rPr lang="en-US" b="0" i="0" u="none" baseline="0" dirty="0" smtClean="0"/>
            <a:t> Program Length Measurement:  </a:t>
          </a:r>
          <a:r>
            <a:rPr lang="en-US" b="1" i="0" u="none" baseline="0" dirty="0" smtClean="0">
              <a:solidFill>
                <a:srgbClr val="FF0000"/>
              </a:solidFill>
            </a:rPr>
            <a:t>Y</a:t>
          </a:r>
        </a:p>
      </dgm:t>
    </dgm:pt>
    <dgm:pt modelId="{3DC6718F-70B3-40C9-9296-F33C243B1D57}" type="parTrans" cxnId="{5FE6DB56-3304-4ADB-B706-B86CE233DDCE}">
      <dgm:prSet/>
      <dgm:spPr/>
      <dgm:t>
        <a:bodyPr/>
        <a:lstStyle/>
        <a:p>
          <a:endParaRPr lang="en-US"/>
        </a:p>
      </dgm:t>
    </dgm:pt>
    <dgm:pt modelId="{A4AB3E27-9B2C-4195-ADF7-75ADF450B2AF}" type="sibTrans" cxnId="{5FE6DB56-3304-4ADB-B706-B86CE233DDCE}">
      <dgm:prSet/>
      <dgm:spPr/>
      <dgm:t>
        <a:bodyPr/>
        <a:lstStyle/>
        <a:p>
          <a:endParaRPr lang="en-US"/>
        </a:p>
      </dgm:t>
    </dgm:pt>
    <dgm:pt modelId="{5B56C4FA-CE63-4F2A-86C9-02CEF6C77F67}">
      <dgm:prSet/>
      <dgm:spPr>
        <a:solidFill>
          <a:schemeClr val="accent4">
            <a:lumMod val="20000"/>
            <a:lumOff val="80000"/>
            <a:alpha val="90000"/>
          </a:schemeClr>
        </a:solidFill>
        <a:ln w="57150">
          <a:noFill/>
        </a:ln>
      </dgm:spPr>
      <dgm:t>
        <a:bodyPr/>
        <a:lstStyle/>
        <a:p>
          <a:r>
            <a:rPr lang="en-US" dirty="0" smtClean="0"/>
            <a:t>Program Begin Date:  </a:t>
          </a:r>
          <a:r>
            <a:rPr lang="en-US" b="1" i="0" u="none" dirty="0" smtClean="0">
              <a:solidFill>
                <a:srgbClr val="FF0000"/>
              </a:solidFill>
            </a:rPr>
            <a:t>20130925</a:t>
          </a:r>
          <a:endParaRPr lang="en-US" b="1" dirty="0">
            <a:solidFill>
              <a:srgbClr val="FF0000"/>
            </a:solidFill>
          </a:endParaRPr>
        </a:p>
      </dgm:t>
    </dgm:pt>
    <dgm:pt modelId="{B974BCAE-FA90-420B-AF43-3B6C92ADDD11}" type="parTrans" cxnId="{5BAFD131-E8AE-4739-B1E3-D3DB350B5A0E}">
      <dgm:prSet/>
      <dgm:spPr/>
      <dgm:t>
        <a:bodyPr/>
        <a:lstStyle/>
        <a:p>
          <a:endParaRPr lang="en-US"/>
        </a:p>
      </dgm:t>
    </dgm:pt>
    <dgm:pt modelId="{58460DA6-AB9F-417E-BD97-E347942C7353}" type="sibTrans" cxnId="{5BAFD131-E8AE-4739-B1E3-D3DB350B5A0E}">
      <dgm:prSet/>
      <dgm:spPr/>
      <dgm:t>
        <a:bodyPr/>
        <a:lstStyle/>
        <a:p>
          <a:endParaRPr lang="en-US"/>
        </a:p>
      </dgm:t>
    </dgm:pt>
    <dgm:pt modelId="{4CE6AC84-C9D9-41E4-81B1-BD11B94688D1}">
      <dgm:prSet/>
      <dgm:spPr>
        <a:solidFill>
          <a:schemeClr val="accent4">
            <a:lumMod val="20000"/>
            <a:lumOff val="80000"/>
            <a:alpha val="90000"/>
          </a:schemeClr>
        </a:solidFill>
        <a:ln w="57150">
          <a:noFill/>
        </a:ln>
      </dgm:spPr>
      <dgm:t>
        <a:bodyPr/>
        <a:lstStyle/>
        <a:p>
          <a:r>
            <a:rPr lang="en-US" b="0" i="0" u="none" dirty="0" smtClean="0"/>
            <a:t>Special Program Indicator:  </a:t>
          </a:r>
          <a:r>
            <a:rPr lang="en-US" b="1" i="0" u="none" dirty="0" smtClean="0">
              <a:solidFill>
                <a:srgbClr val="FF0000"/>
              </a:solidFill>
            </a:rPr>
            <a:t>N</a:t>
          </a:r>
          <a:endParaRPr lang="en-US" b="1" dirty="0">
            <a:solidFill>
              <a:srgbClr val="FF0000"/>
            </a:solidFill>
          </a:endParaRPr>
        </a:p>
      </dgm:t>
    </dgm:pt>
    <dgm:pt modelId="{E36B966B-B745-423B-89D0-89253FEB6540}" type="parTrans" cxnId="{AA5BE107-64D4-440D-8AD8-4C2862FC9DA1}">
      <dgm:prSet/>
      <dgm:spPr/>
      <dgm:t>
        <a:bodyPr/>
        <a:lstStyle/>
        <a:p>
          <a:endParaRPr lang="en-US"/>
        </a:p>
      </dgm:t>
    </dgm:pt>
    <dgm:pt modelId="{4D945FAD-67FA-4055-BE6D-714CA446529A}" type="sibTrans" cxnId="{AA5BE107-64D4-440D-8AD8-4C2862FC9DA1}">
      <dgm:prSet/>
      <dgm:spPr/>
      <dgm:t>
        <a:bodyPr/>
        <a:lstStyle/>
        <a:p>
          <a:endParaRPr lang="en-US"/>
        </a:p>
      </dgm:t>
    </dgm:pt>
    <dgm:pt modelId="{C43B2160-B832-426E-8F6D-1CD678646D24}">
      <dgm:prSet/>
      <dgm:spPr>
        <a:solidFill>
          <a:schemeClr val="accent2">
            <a:lumMod val="20000"/>
            <a:lumOff val="80000"/>
            <a:alpha val="90000"/>
          </a:schemeClr>
        </a:solidFill>
      </dgm:spPr>
      <dgm:t>
        <a:bodyPr/>
        <a:lstStyle/>
        <a:p>
          <a:pPr rtl="0"/>
          <a:r>
            <a:rPr lang="en-US" b="0" i="0" u="none" dirty="0" smtClean="0"/>
            <a:t>Term End Date:  </a:t>
          </a:r>
          <a:r>
            <a:rPr lang="en-US" b="1" i="0" u="none" dirty="0" smtClean="0">
              <a:solidFill>
                <a:srgbClr val="FF0000"/>
              </a:solidFill>
            </a:rPr>
            <a:t>20141215</a:t>
          </a:r>
          <a:endParaRPr lang="en-US" b="1" i="0" u="none" dirty="0">
            <a:solidFill>
              <a:srgbClr val="FF0000"/>
            </a:solidFill>
          </a:endParaRPr>
        </a:p>
      </dgm:t>
    </dgm:pt>
    <dgm:pt modelId="{7C565AFA-8862-48AB-9B6F-E91E9D01A92A}" type="parTrans" cxnId="{EBC30B72-AF09-4F12-B549-31A3CFDD6AB0}">
      <dgm:prSet/>
      <dgm:spPr/>
      <dgm:t>
        <a:bodyPr/>
        <a:lstStyle/>
        <a:p>
          <a:endParaRPr lang="en-US"/>
        </a:p>
      </dgm:t>
    </dgm:pt>
    <dgm:pt modelId="{A2A512D2-8DD7-4356-99EB-D5E63B2E16EE}" type="sibTrans" cxnId="{EBC30B72-AF09-4F12-B549-31A3CFDD6AB0}">
      <dgm:prSet/>
      <dgm:spPr/>
      <dgm:t>
        <a:bodyPr/>
        <a:lstStyle/>
        <a:p>
          <a:endParaRPr lang="en-US"/>
        </a:p>
      </dgm:t>
    </dgm:pt>
    <dgm:pt modelId="{52174AC5-A3C5-40C4-9016-C1CF851074D8}">
      <dgm:prSet/>
      <dgm:spPr>
        <a:ln w="57150">
          <a:solidFill>
            <a:srgbClr val="FFFF00"/>
          </a:solidFill>
        </a:ln>
      </dgm:spPr>
      <dgm:t>
        <a:bodyPr/>
        <a:lstStyle/>
        <a:p>
          <a:pPr rtl="0"/>
          <a:r>
            <a:rPr lang="en-US" b="1" i="0" u="none" dirty="0" smtClean="0"/>
            <a:t>Program 2 - Math</a:t>
          </a:r>
          <a:br>
            <a:rPr lang="en-US" b="1" i="0" u="none" dirty="0" smtClean="0"/>
          </a:br>
          <a:r>
            <a:rPr lang="en-US" b="1" i="0" u="none" dirty="0" smtClean="0"/>
            <a:t>Program-Level</a:t>
          </a:r>
          <a:endParaRPr lang="en-US" b="1" i="0" u="none" dirty="0"/>
        </a:p>
      </dgm:t>
    </dgm:pt>
    <dgm:pt modelId="{8B4C3A13-D667-45CF-91B1-D178E48C90FA}" type="parTrans" cxnId="{867E18A9-4E31-4FD1-BDE3-4A12BFE9B348}">
      <dgm:prSet/>
      <dgm:spPr/>
      <dgm:t>
        <a:bodyPr/>
        <a:lstStyle/>
        <a:p>
          <a:endParaRPr lang="en-US"/>
        </a:p>
      </dgm:t>
    </dgm:pt>
    <dgm:pt modelId="{68686363-79C3-4121-AD6E-F3AB5998D88A}" type="sibTrans" cxnId="{867E18A9-4E31-4FD1-BDE3-4A12BFE9B348}">
      <dgm:prSet/>
      <dgm:spPr/>
      <dgm:t>
        <a:bodyPr/>
        <a:lstStyle/>
        <a:p>
          <a:endParaRPr lang="en-US"/>
        </a:p>
      </dgm:t>
    </dgm:pt>
    <dgm:pt modelId="{3DCD9D13-EE3E-46CB-9FC2-B98979C7E739}">
      <dgm:prSet/>
      <dgm:spPr>
        <a:solidFill>
          <a:schemeClr val="accent4">
            <a:lumMod val="20000"/>
            <a:lumOff val="80000"/>
            <a:alpha val="90000"/>
          </a:schemeClr>
        </a:solidFill>
        <a:ln w="57150">
          <a:solidFill>
            <a:srgbClr val="FFFF00"/>
          </a:solidFill>
        </a:ln>
      </dgm:spPr>
      <dgm:t>
        <a:bodyPr/>
        <a:lstStyle/>
        <a:p>
          <a:pPr rtl="0"/>
          <a:r>
            <a:rPr lang="en-US" b="0" i="0" u="none" dirty="0" smtClean="0"/>
            <a:t>CIP</a:t>
          </a:r>
          <a:r>
            <a:rPr lang="en-US" b="0" i="0" u="none" baseline="0" dirty="0" smtClean="0"/>
            <a:t> Code:  </a:t>
          </a:r>
          <a:r>
            <a:rPr lang="en-US" b="1" i="0" u="none" baseline="0" dirty="0" smtClean="0">
              <a:solidFill>
                <a:srgbClr val="FF0000"/>
              </a:solidFill>
            </a:rPr>
            <a:t>270101</a:t>
          </a:r>
          <a:endParaRPr lang="en-US" b="1" i="0" u="none" dirty="0">
            <a:solidFill>
              <a:srgbClr val="FF0000"/>
            </a:solidFill>
          </a:endParaRPr>
        </a:p>
      </dgm:t>
    </dgm:pt>
    <dgm:pt modelId="{146D4C20-FAA1-4572-BD1F-3973AA1F4DB1}" type="parTrans" cxnId="{9EA181C5-A9E5-4D0E-A0FA-089B73C8DFC1}">
      <dgm:prSet/>
      <dgm:spPr/>
      <dgm:t>
        <a:bodyPr/>
        <a:lstStyle/>
        <a:p>
          <a:endParaRPr lang="en-US"/>
        </a:p>
      </dgm:t>
    </dgm:pt>
    <dgm:pt modelId="{D8A4A5CA-02D2-4056-A4DC-FA2847A49695}" type="sibTrans" cxnId="{9EA181C5-A9E5-4D0E-A0FA-089B73C8DFC1}">
      <dgm:prSet/>
      <dgm:spPr/>
      <dgm:t>
        <a:bodyPr/>
        <a:lstStyle/>
        <a:p>
          <a:endParaRPr lang="en-US"/>
        </a:p>
      </dgm:t>
    </dgm:pt>
    <dgm:pt modelId="{9C1F6C24-CBCC-400A-9B67-6E81E41F42B5}">
      <dgm:prSet/>
      <dgm:spPr>
        <a:solidFill>
          <a:schemeClr val="accent4">
            <a:lumMod val="20000"/>
            <a:lumOff val="80000"/>
            <a:alpha val="90000"/>
          </a:schemeClr>
        </a:solidFill>
        <a:ln w="57150">
          <a:solidFill>
            <a:srgbClr val="FFFF00"/>
          </a:solidFill>
        </a:ln>
      </dgm:spPr>
      <dgm:t>
        <a:bodyPr/>
        <a:lstStyle/>
        <a:p>
          <a:r>
            <a:rPr lang="en-US" b="0" i="0" u="none" dirty="0" smtClean="0"/>
            <a:t>Program Credential</a:t>
          </a:r>
          <a:r>
            <a:rPr lang="en-US" b="0" i="0" u="none" baseline="0" dirty="0" smtClean="0"/>
            <a:t> Level:  </a:t>
          </a:r>
          <a:r>
            <a:rPr lang="en-US" b="1" i="0" u="none" baseline="0" dirty="0" smtClean="0">
              <a:solidFill>
                <a:srgbClr val="FF0000"/>
              </a:solidFill>
            </a:rPr>
            <a:t>03</a:t>
          </a:r>
          <a:endParaRPr lang="en-US" b="1" dirty="0">
            <a:solidFill>
              <a:srgbClr val="FF0000"/>
            </a:solidFill>
          </a:endParaRPr>
        </a:p>
      </dgm:t>
    </dgm:pt>
    <dgm:pt modelId="{B0363EEF-F6B1-44D4-BA41-61ADA5A76150}" type="parTrans" cxnId="{05AFF799-C920-4F63-8741-EE93850FF660}">
      <dgm:prSet/>
      <dgm:spPr/>
      <dgm:t>
        <a:bodyPr/>
        <a:lstStyle/>
        <a:p>
          <a:endParaRPr lang="en-US"/>
        </a:p>
      </dgm:t>
    </dgm:pt>
    <dgm:pt modelId="{B8244725-A577-48E1-89E2-9B602C5A43F1}" type="sibTrans" cxnId="{05AFF799-C920-4F63-8741-EE93850FF660}">
      <dgm:prSet/>
      <dgm:spPr/>
      <dgm:t>
        <a:bodyPr/>
        <a:lstStyle/>
        <a:p>
          <a:endParaRPr lang="en-US"/>
        </a:p>
      </dgm:t>
    </dgm:pt>
    <dgm:pt modelId="{509792BC-0BE0-4E84-A8F6-CCFE410C67DD}">
      <dgm:prSet/>
      <dgm:spPr>
        <a:solidFill>
          <a:schemeClr val="accent4">
            <a:lumMod val="20000"/>
            <a:lumOff val="80000"/>
            <a:alpha val="90000"/>
          </a:schemeClr>
        </a:solidFill>
        <a:ln w="57150">
          <a:solidFill>
            <a:srgbClr val="FFFF00"/>
          </a:solidFill>
        </a:ln>
      </dgm:spPr>
      <dgm:t>
        <a:bodyPr/>
        <a:lstStyle/>
        <a:p>
          <a:r>
            <a:rPr lang="en-US" b="0" i="0" u="none" dirty="0" smtClean="0"/>
            <a:t>Published Program Length: </a:t>
          </a:r>
          <a:r>
            <a:rPr lang="en-US" b="1" i="0" u="none" dirty="0" smtClean="0">
              <a:solidFill>
                <a:srgbClr val="FF0000"/>
              </a:solidFill>
            </a:rPr>
            <a:t>004000</a:t>
          </a:r>
          <a:endParaRPr lang="en-US" b="1" dirty="0">
            <a:solidFill>
              <a:srgbClr val="FF0000"/>
            </a:solidFill>
          </a:endParaRPr>
        </a:p>
      </dgm:t>
    </dgm:pt>
    <dgm:pt modelId="{F68EE411-B193-4B6F-9A69-D35F557AC0A7}" type="parTrans" cxnId="{6F53894F-FF73-499D-A47C-C15933B08FED}">
      <dgm:prSet/>
      <dgm:spPr/>
      <dgm:t>
        <a:bodyPr/>
        <a:lstStyle/>
        <a:p>
          <a:endParaRPr lang="en-US"/>
        </a:p>
      </dgm:t>
    </dgm:pt>
    <dgm:pt modelId="{DA7001DC-FA27-4EE4-9D51-67549D54D845}" type="sibTrans" cxnId="{6F53894F-FF73-499D-A47C-C15933B08FED}">
      <dgm:prSet/>
      <dgm:spPr/>
      <dgm:t>
        <a:bodyPr/>
        <a:lstStyle/>
        <a:p>
          <a:endParaRPr lang="en-US"/>
        </a:p>
      </dgm:t>
    </dgm:pt>
    <dgm:pt modelId="{924E7A8F-4B71-451E-8EE2-AB39E3730159}">
      <dgm:prSet/>
      <dgm:spPr>
        <a:solidFill>
          <a:schemeClr val="accent4">
            <a:lumMod val="20000"/>
            <a:lumOff val="80000"/>
            <a:alpha val="90000"/>
          </a:schemeClr>
        </a:solidFill>
        <a:ln w="57150">
          <a:solidFill>
            <a:srgbClr val="FFFF00"/>
          </a:solidFill>
        </a:ln>
      </dgm:spPr>
      <dgm:t>
        <a:bodyPr/>
        <a:lstStyle/>
        <a:p>
          <a:r>
            <a:rPr lang="en-US" b="0" i="0" u="none" dirty="0" smtClean="0"/>
            <a:t>Published</a:t>
          </a:r>
          <a:r>
            <a:rPr lang="en-US" b="0" i="0" u="none" baseline="0" dirty="0" smtClean="0"/>
            <a:t> Program Length Measurement:  </a:t>
          </a:r>
          <a:r>
            <a:rPr lang="en-US" b="1" i="0" u="none" baseline="0" dirty="0" smtClean="0">
              <a:solidFill>
                <a:srgbClr val="FF0000"/>
              </a:solidFill>
            </a:rPr>
            <a:t>Y</a:t>
          </a:r>
        </a:p>
      </dgm:t>
    </dgm:pt>
    <dgm:pt modelId="{5C4951C4-616E-471F-A97A-567AA6F9157A}" type="parTrans" cxnId="{EEB11CB1-C043-44EF-B9C4-7FD899D00FC6}">
      <dgm:prSet/>
      <dgm:spPr/>
      <dgm:t>
        <a:bodyPr/>
        <a:lstStyle/>
        <a:p>
          <a:endParaRPr lang="en-US"/>
        </a:p>
      </dgm:t>
    </dgm:pt>
    <dgm:pt modelId="{50E281A1-94B4-4F05-B843-C91FDB7848D2}" type="sibTrans" cxnId="{EEB11CB1-C043-44EF-B9C4-7FD899D00FC6}">
      <dgm:prSet/>
      <dgm:spPr/>
      <dgm:t>
        <a:bodyPr/>
        <a:lstStyle/>
        <a:p>
          <a:endParaRPr lang="en-US"/>
        </a:p>
      </dgm:t>
    </dgm:pt>
    <dgm:pt modelId="{06635A33-22E6-4359-AECD-5E62A6669DB6}">
      <dgm:prSet/>
      <dgm:spPr>
        <a:solidFill>
          <a:schemeClr val="accent4">
            <a:lumMod val="20000"/>
            <a:lumOff val="80000"/>
            <a:alpha val="90000"/>
          </a:schemeClr>
        </a:solidFill>
        <a:ln w="57150">
          <a:solidFill>
            <a:srgbClr val="FFFF00"/>
          </a:solidFill>
        </a:ln>
      </dgm:spPr>
      <dgm:t>
        <a:bodyPr/>
        <a:lstStyle/>
        <a:p>
          <a:r>
            <a:rPr lang="en-US" dirty="0" smtClean="0"/>
            <a:t>Program Begin Date: </a:t>
          </a:r>
          <a:r>
            <a:rPr lang="en-US" b="1" i="0" u="none" dirty="0" smtClean="0">
              <a:solidFill>
                <a:srgbClr val="FF0000"/>
              </a:solidFill>
            </a:rPr>
            <a:t>20130925</a:t>
          </a:r>
          <a:endParaRPr lang="en-US" b="1" dirty="0">
            <a:solidFill>
              <a:srgbClr val="FF0000"/>
            </a:solidFill>
          </a:endParaRPr>
        </a:p>
      </dgm:t>
    </dgm:pt>
    <dgm:pt modelId="{3C407966-4CD0-4180-B287-16F28FD4623E}" type="parTrans" cxnId="{C8C3210D-064B-4D38-9A77-766E82F1727D}">
      <dgm:prSet/>
      <dgm:spPr/>
      <dgm:t>
        <a:bodyPr/>
        <a:lstStyle/>
        <a:p>
          <a:endParaRPr lang="en-US"/>
        </a:p>
      </dgm:t>
    </dgm:pt>
    <dgm:pt modelId="{7D290071-52AB-4999-9B07-1F691B722A5A}" type="sibTrans" cxnId="{C8C3210D-064B-4D38-9A77-766E82F1727D}">
      <dgm:prSet/>
      <dgm:spPr/>
      <dgm:t>
        <a:bodyPr/>
        <a:lstStyle/>
        <a:p>
          <a:endParaRPr lang="en-US"/>
        </a:p>
      </dgm:t>
    </dgm:pt>
    <dgm:pt modelId="{C0FCE43D-EAE9-4312-AA17-13B821B5FC7D}">
      <dgm:prSet/>
      <dgm:spPr>
        <a:solidFill>
          <a:schemeClr val="accent4">
            <a:lumMod val="20000"/>
            <a:lumOff val="80000"/>
            <a:alpha val="90000"/>
          </a:schemeClr>
        </a:solidFill>
        <a:ln w="57150">
          <a:solidFill>
            <a:srgbClr val="FFFF00"/>
          </a:solidFill>
        </a:ln>
      </dgm:spPr>
      <dgm:t>
        <a:bodyPr/>
        <a:lstStyle/>
        <a:p>
          <a:r>
            <a:rPr lang="en-US" b="0" i="0" u="none" dirty="0" smtClean="0"/>
            <a:t>Special Program Indicator:  </a:t>
          </a:r>
          <a:r>
            <a:rPr lang="en-US" b="1" i="0" u="none" dirty="0" smtClean="0">
              <a:solidFill>
                <a:srgbClr val="FF0000"/>
              </a:solidFill>
            </a:rPr>
            <a:t>N</a:t>
          </a:r>
          <a:endParaRPr lang="en-US" b="1" dirty="0">
            <a:solidFill>
              <a:srgbClr val="FF0000"/>
            </a:solidFill>
          </a:endParaRPr>
        </a:p>
      </dgm:t>
    </dgm:pt>
    <dgm:pt modelId="{53A103D9-E914-416F-81F2-21DC7EA345F5}" type="parTrans" cxnId="{031E06B4-FD3C-4908-9B21-F8630B6990A2}">
      <dgm:prSet/>
      <dgm:spPr/>
      <dgm:t>
        <a:bodyPr/>
        <a:lstStyle/>
        <a:p>
          <a:endParaRPr lang="en-US"/>
        </a:p>
      </dgm:t>
    </dgm:pt>
    <dgm:pt modelId="{08A196A7-2566-44E8-B341-A9B38248927B}" type="sibTrans" cxnId="{031E06B4-FD3C-4908-9B21-F8630B6990A2}">
      <dgm:prSet/>
      <dgm:spPr/>
      <dgm:t>
        <a:bodyPr/>
        <a:lstStyle/>
        <a:p>
          <a:endParaRPr lang="en-US"/>
        </a:p>
      </dgm:t>
    </dgm:pt>
    <dgm:pt modelId="{687F3459-DA03-443F-A3B0-7355F640B04C}">
      <dgm:prSet/>
      <dgm:spPr>
        <a:solidFill>
          <a:schemeClr val="accent4">
            <a:lumMod val="20000"/>
            <a:lumOff val="80000"/>
            <a:alpha val="90000"/>
          </a:schemeClr>
        </a:solidFill>
        <a:ln w="57150">
          <a:solidFill>
            <a:srgbClr val="FFFF00"/>
          </a:solidFill>
        </a:ln>
      </dgm:spPr>
      <dgm:t>
        <a:bodyPr/>
        <a:lstStyle/>
        <a:p>
          <a:r>
            <a:rPr lang="en-US" b="0" i="0" u="none" dirty="0" smtClean="0"/>
            <a:t>Enrollment Status:  </a:t>
          </a:r>
          <a:r>
            <a:rPr lang="en-US" b="1" i="0" u="none" dirty="0" smtClean="0">
              <a:solidFill>
                <a:srgbClr val="FF0000"/>
              </a:solidFill>
            </a:rPr>
            <a:t>W</a:t>
          </a:r>
          <a:endParaRPr lang="en-US" b="1" dirty="0">
            <a:solidFill>
              <a:srgbClr val="FF0000"/>
            </a:solidFill>
          </a:endParaRPr>
        </a:p>
      </dgm:t>
    </dgm:pt>
    <dgm:pt modelId="{D6464859-13D8-490F-94A0-6B43E89078AD}" type="parTrans" cxnId="{CE01DEAC-185B-4216-A3A1-2CF47724701C}">
      <dgm:prSet/>
      <dgm:spPr/>
      <dgm:t>
        <a:bodyPr/>
        <a:lstStyle/>
        <a:p>
          <a:endParaRPr lang="en-US"/>
        </a:p>
      </dgm:t>
    </dgm:pt>
    <dgm:pt modelId="{D9758D41-F5BA-46BD-BEDF-DABA6AF3F698}" type="sibTrans" cxnId="{CE01DEAC-185B-4216-A3A1-2CF47724701C}">
      <dgm:prSet/>
      <dgm:spPr/>
      <dgm:t>
        <a:bodyPr/>
        <a:lstStyle/>
        <a:p>
          <a:endParaRPr lang="en-US"/>
        </a:p>
      </dgm:t>
    </dgm:pt>
    <dgm:pt modelId="{D628D9CF-E59E-4E0E-B81A-0424F217C6B3}">
      <dgm:prSet/>
      <dgm:spPr>
        <a:solidFill>
          <a:schemeClr val="accent4">
            <a:lumMod val="20000"/>
            <a:lumOff val="80000"/>
            <a:alpha val="90000"/>
          </a:schemeClr>
        </a:solidFill>
        <a:ln w="57150">
          <a:solidFill>
            <a:srgbClr val="FFFF00"/>
          </a:solidFill>
        </a:ln>
      </dgm:spPr>
      <dgm:t>
        <a:bodyPr/>
        <a:lstStyle/>
        <a:p>
          <a:r>
            <a:rPr lang="en-US" b="0" i="0" u="none" dirty="0" smtClean="0"/>
            <a:t>Enrollment Effective Date: </a:t>
          </a:r>
          <a:r>
            <a:rPr lang="en-US" b="1" i="0" u="none" dirty="0" smtClean="0">
              <a:solidFill>
                <a:srgbClr val="FF0000"/>
              </a:solidFill>
            </a:rPr>
            <a:t>20141003</a:t>
          </a:r>
          <a:endParaRPr lang="en-US" b="1" dirty="0">
            <a:solidFill>
              <a:srgbClr val="FF0000"/>
            </a:solidFill>
          </a:endParaRPr>
        </a:p>
      </dgm:t>
    </dgm:pt>
    <dgm:pt modelId="{3A1BFA36-570D-4EEB-A483-29A6B3AF2903}" type="parTrans" cxnId="{E2DBCE4B-54B3-4470-9DCF-4AEB8BF3D98F}">
      <dgm:prSet/>
      <dgm:spPr/>
      <dgm:t>
        <a:bodyPr/>
        <a:lstStyle/>
        <a:p>
          <a:endParaRPr lang="en-US"/>
        </a:p>
      </dgm:t>
    </dgm:pt>
    <dgm:pt modelId="{B889F51B-A1B5-415C-A2E3-475095774DE9}" type="sibTrans" cxnId="{E2DBCE4B-54B3-4470-9DCF-4AEB8BF3D98F}">
      <dgm:prSet/>
      <dgm:spPr/>
      <dgm:t>
        <a:bodyPr/>
        <a:lstStyle/>
        <a:p>
          <a:endParaRPr lang="en-US"/>
        </a:p>
      </dgm:t>
    </dgm:pt>
    <dgm:pt modelId="{86C86E62-F742-4281-9C91-8AE1B5AFA0D4}">
      <dgm:prSet/>
      <dgm:spPr>
        <a:solidFill>
          <a:schemeClr val="accent2"/>
        </a:solidFill>
        <a:ln>
          <a:noFill/>
        </a:ln>
      </dgm:spPr>
      <dgm:t>
        <a:bodyPr/>
        <a:lstStyle/>
        <a:p>
          <a:r>
            <a:rPr lang="en-US" b="1" dirty="0" smtClean="0"/>
            <a:t>Billy</a:t>
          </a:r>
          <a:br>
            <a:rPr lang="en-US" b="1" dirty="0" smtClean="0"/>
          </a:br>
          <a:r>
            <a:rPr lang="en-US" b="1" dirty="0" smtClean="0"/>
            <a:t>Campus-Level</a:t>
          </a:r>
          <a:endParaRPr lang="en-US" b="1" dirty="0"/>
        </a:p>
      </dgm:t>
    </dgm:pt>
    <dgm:pt modelId="{BFAFADB6-71D4-4977-B3B7-198E774AEBE1}" type="parTrans" cxnId="{F277721B-353B-4720-9E79-37413BB381BD}">
      <dgm:prSet/>
      <dgm:spPr/>
      <dgm:t>
        <a:bodyPr/>
        <a:lstStyle/>
        <a:p>
          <a:endParaRPr lang="en-US"/>
        </a:p>
      </dgm:t>
    </dgm:pt>
    <dgm:pt modelId="{C35A6BFF-BA7F-440E-962E-1264962EDF1C}" type="sibTrans" cxnId="{F277721B-353B-4720-9E79-37413BB381BD}">
      <dgm:prSet/>
      <dgm:spPr/>
      <dgm:t>
        <a:bodyPr/>
        <a:lstStyle/>
        <a:p>
          <a:endParaRPr lang="en-US"/>
        </a:p>
      </dgm:t>
    </dgm:pt>
    <dgm:pt modelId="{013716B9-0D4D-425F-8356-9129E035B893}">
      <dgm:prSet/>
      <dgm:spPr>
        <a:solidFill>
          <a:schemeClr val="accent2">
            <a:lumMod val="20000"/>
            <a:lumOff val="80000"/>
            <a:alpha val="90000"/>
          </a:schemeClr>
        </a:solidFill>
      </dgm:spPr>
      <dgm:t>
        <a:bodyPr/>
        <a:lstStyle/>
        <a:p>
          <a:r>
            <a:rPr lang="en-US" dirty="0" smtClean="0"/>
            <a:t>OPEID:  </a:t>
          </a:r>
          <a:r>
            <a:rPr lang="en-US" b="1" dirty="0" smtClean="0">
              <a:solidFill>
                <a:schemeClr val="tx2"/>
              </a:solidFill>
            </a:rPr>
            <a:t>06789900</a:t>
          </a:r>
          <a:endParaRPr lang="en-US" b="1" dirty="0">
            <a:solidFill>
              <a:schemeClr val="tx2"/>
            </a:solidFill>
          </a:endParaRPr>
        </a:p>
      </dgm:t>
    </dgm:pt>
    <dgm:pt modelId="{5067D4F3-EF14-42E3-8D63-B23839366294}" type="parTrans" cxnId="{8134FDE3-3D28-4064-BFE8-67FD7A1418A4}">
      <dgm:prSet/>
      <dgm:spPr/>
      <dgm:t>
        <a:bodyPr/>
        <a:lstStyle/>
        <a:p>
          <a:endParaRPr lang="en-US"/>
        </a:p>
      </dgm:t>
    </dgm:pt>
    <dgm:pt modelId="{A9A19AC3-FD0C-4000-88E8-D7E1C048AD0A}" type="sibTrans" cxnId="{8134FDE3-3D28-4064-BFE8-67FD7A1418A4}">
      <dgm:prSet/>
      <dgm:spPr/>
      <dgm:t>
        <a:bodyPr/>
        <a:lstStyle/>
        <a:p>
          <a:endParaRPr lang="en-US"/>
        </a:p>
      </dgm:t>
    </dgm:pt>
    <dgm:pt modelId="{FB9D3EB8-D545-44CE-BC25-3E784A8CADDA}">
      <dgm:prSet/>
      <dgm:spPr>
        <a:solidFill>
          <a:schemeClr val="accent4">
            <a:lumMod val="20000"/>
            <a:lumOff val="80000"/>
            <a:alpha val="90000"/>
          </a:schemeClr>
        </a:solidFill>
        <a:ln w="57150">
          <a:noFill/>
        </a:ln>
      </dgm:spPr>
      <dgm:t>
        <a:bodyPr/>
        <a:lstStyle/>
        <a:p>
          <a:pPr rtl="0"/>
          <a:r>
            <a:rPr lang="en-US" b="0" i="0" u="none" dirty="0" smtClean="0"/>
            <a:t>OPEID:  </a:t>
          </a:r>
          <a:r>
            <a:rPr lang="en-US" b="1" dirty="0" smtClean="0">
              <a:solidFill>
                <a:srgbClr val="FF0000"/>
              </a:solidFill>
            </a:rPr>
            <a:t>06789900</a:t>
          </a:r>
          <a:endParaRPr lang="en-US" b="1" i="0" u="none" dirty="0">
            <a:solidFill>
              <a:srgbClr val="FF0000"/>
            </a:solidFill>
          </a:endParaRPr>
        </a:p>
      </dgm:t>
    </dgm:pt>
    <dgm:pt modelId="{7440B247-D8C1-4338-89E7-381B637FEBB0}" type="parTrans" cxnId="{D2A4CF80-A983-465B-811E-C4E3B14C7F05}">
      <dgm:prSet/>
      <dgm:spPr/>
      <dgm:t>
        <a:bodyPr/>
        <a:lstStyle/>
        <a:p>
          <a:endParaRPr lang="en-US"/>
        </a:p>
      </dgm:t>
    </dgm:pt>
    <dgm:pt modelId="{8BD22E42-98EF-45F4-850E-60EB536C1F8B}" type="sibTrans" cxnId="{D2A4CF80-A983-465B-811E-C4E3B14C7F05}">
      <dgm:prSet/>
      <dgm:spPr/>
      <dgm:t>
        <a:bodyPr/>
        <a:lstStyle/>
        <a:p>
          <a:endParaRPr lang="en-US"/>
        </a:p>
      </dgm:t>
    </dgm:pt>
    <dgm:pt modelId="{7735CC76-7110-4C18-8817-6FE74717CED5}">
      <dgm:prSet/>
      <dgm:spPr>
        <a:solidFill>
          <a:schemeClr val="accent4">
            <a:lumMod val="20000"/>
            <a:lumOff val="80000"/>
            <a:alpha val="90000"/>
          </a:schemeClr>
        </a:solidFill>
        <a:ln w="57150">
          <a:solidFill>
            <a:srgbClr val="FFFF00"/>
          </a:solidFill>
        </a:ln>
      </dgm:spPr>
      <dgm:t>
        <a:bodyPr/>
        <a:lstStyle/>
        <a:p>
          <a:pPr rtl="0"/>
          <a:r>
            <a:rPr lang="en-US" b="0" i="0" u="none" dirty="0" smtClean="0"/>
            <a:t>OPEID:  </a:t>
          </a:r>
          <a:r>
            <a:rPr lang="en-US" b="1" dirty="0" smtClean="0">
              <a:solidFill>
                <a:srgbClr val="FF0000"/>
              </a:solidFill>
            </a:rPr>
            <a:t>06789900</a:t>
          </a:r>
          <a:endParaRPr lang="en-US" b="1" i="0" u="none" dirty="0">
            <a:solidFill>
              <a:srgbClr val="FF0000"/>
            </a:solidFill>
          </a:endParaRPr>
        </a:p>
      </dgm:t>
    </dgm:pt>
    <dgm:pt modelId="{5745FA4C-94B5-460F-BBBC-C741D827B016}" type="parTrans" cxnId="{6B38F457-E11C-4471-B059-2A380DE152C3}">
      <dgm:prSet/>
      <dgm:spPr/>
      <dgm:t>
        <a:bodyPr/>
        <a:lstStyle/>
        <a:p>
          <a:endParaRPr lang="en-US"/>
        </a:p>
      </dgm:t>
    </dgm:pt>
    <dgm:pt modelId="{A35013F7-E830-42FA-9B3C-732C814AA21C}" type="sibTrans" cxnId="{6B38F457-E11C-4471-B059-2A380DE152C3}">
      <dgm:prSet/>
      <dgm:spPr/>
      <dgm:t>
        <a:bodyPr/>
        <a:lstStyle/>
        <a:p>
          <a:endParaRPr lang="en-US"/>
        </a:p>
      </dgm:t>
    </dgm:pt>
    <dgm:pt modelId="{482E60B4-1A47-44F3-975B-1F7BF80D0C38}">
      <dgm:prSet/>
      <dgm:spPr>
        <a:solidFill>
          <a:schemeClr val="accent4">
            <a:lumMod val="20000"/>
            <a:lumOff val="80000"/>
            <a:alpha val="90000"/>
          </a:schemeClr>
        </a:solidFill>
        <a:ln w="57150">
          <a:noFill/>
        </a:ln>
      </dgm:spPr>
      <dgm:t>
        <a:bodyPr/>
        <a:lstStyle/>
        <a:p>
          <a:r>
            <a:rPr lang="en-US" b="0" i="0" u="none" dirty="0" smtClean="0"/>
            <a:t>Enrollment Effective Date: </a:t>
          </a:r>
          <a:r>
            <a:rPr lang="en-US" b="1" i="0" u="none" dirty="0" smtClean="0">
              <a:solidFill>
                <a:srgbClr val="FF0000"/>
              </a:solidFill>
            </a:rPr>
            <a:t>20140825</a:t>
          </a:r>
          <a:endParaRPr lang="en-US" b="1" dirty="0">
            <a:solidFill>
              <a:srgbClr val="FF0000"/>
            </a:solidFill>
          </a:endParaRPr>
        </a:p>
      </dgm:t>
    </dgm:pt>
    <dgm:pt modelId="{30B833C4-519E-4A50-B8DD-DB889C5BE394}" type="parTrans" cxnId="{A8AF65CE-4B57-4BC5-BF29-ED21256EDB95}">
      <dgm:prSet/>
      <dgm:spPr/>
      <dgm:t>
        <a:bodyPr/>
        <a:lstStyle/>
        <a:p>
          <a:endParaRPr lang="en-US"/>
        </a:p>
      </dgm:t>
    </dgm:pt>
    <dgm:pt modelId="{B06D353F-54CC-4D28-AAA1-6F31C9A512C9}" type="sibTrans" cxnId="{A8AF65CE-4B57-4BC5-BF29-ED21256EDB95}">
      <dgm:prSet/>
      <dgm:spPr/>
      <dgm:t>
        <a:bodyPr/>
        <a:lstStyle/>
        <a:p>
          <a:endParaRPr lang="en-US"/>
        </a:p>
      </dgm:t>
    </dgm:pt>
    <dgm:pt modelId="{AA2AD57F-FB72-47B0-8557-456809E2E750}">
      <dgm:prSet/>
      <dgm:spPr>
        <a:solidFill>
          <a:schemeClr val="accent4">
            <a:lumMod val="20000"/>
            <a:lumOff val="80000"/>
            <a:alpha val="90000"/>
          </a:schemeClr>
        </a:solidFill>
        <a:ln w="57150">
          <a:noFill/>
        </a:ln>
      </dgm:spPr>
      <dgm:t>
        <a:bodyPr/>
        <a:lstStyle/>
        <a:p>
          <a:r>
            <a:rPr lang="en-US" b="0" i="0" u="none" dirty="0" smtClean="0"/>
            <a:t>Enrollment Status:  </a:t>
          </a:r>
          <a:r>
            <a:rPr lang="en-US" b="1" i="0" u="none" dirty="0" smtClean="0">
              <a:solidFill>
                <a:srgbClr val="FF0000"/>
              </a:solidFill>
            </a:rPr>
            <a:t>F</a:t>
          </a:r>
          <a:endParaRPr lang="en-US" b="1" dirty="0">
            <a:solidFill>
              <a:srgbClr val="FF0000"/>
            </a:solidFill>
          </a:endParaRPr>
        </a:p>
      </dgm:t>
    </dgm:pt>
    <dgm:pt modelId="{9FA3ECDF-7A68-41A9-84A4-70F25412A6C2}" type="parTrans" cxnId="{434E1F51-4F54-4831-9958-ACCBB06D4889}">
      <dgm:prSet/>
      <dgm:spPr/>
      <dgm:t>
        <a:bodyPr/>
        <a:lstStyle/>
        <a:p>
          <a:endParaRPr lang="en-US"/>
        </a:p>
      </dgm:t>
    </dgm:pt>
    <dgm:pt modelId="{BCCF3ADD-474E-411C-B33A-F886A96D084E}" type="sibTrans" cxnId="{434E1F51-4F54-4831-9958-ACCBB06D4889}">
      <dgm:prSet/>
      <dgm:spPr/>
      <dgm:t>
        <a:bodyPr/>
        <a:lstStyle/>
        <a:p>
          <a:endParaRPr lang="en-US"/>
        </a:p>
      </dgm:t>
    </dgm:pt>
    <dgm:pt modelId="{0E44BD97-F95E-466F-BA96-1FB5C3E050F9}" type="pres">
      <dgm:prSet presAssocID="{8312C883-A6E5-4EA7-BAE0-1F51515F4CED}" presName="Name0" presStyleCnt="0">
        <dgm:presLayoutVars>
          <dgm:dir/>
          <dgm:animLvl val="lvl"/>
          <dgm:resizeHandles val="exact"/>
        </dgm:presLayoutVars>
      </dgm:prSet>
      <dgm:spPr/>
      <dgm:t>
        <a:bodyPr/>
        <a:lstStyle/>
        <a:p>
          <a:endParaRPr lang="en-US"/>
        </a:p>
      </dgm:t>
    </dgm:pt>
    <dgm:pt modelId="{77B84A46-3CA8-4D7B-9F17-3D23A912B57B}" type="pres">
      <dgm:prSet presAssocID="{86C86E62-F742-4281-9C91-8AE1B5AFA0D4}" presName="composite" presStyleCnt="0"/>
      <dgm:spPr/>
    </dgm:pt>
    <dgm:pt modelId="{0A01B78F-AA57-41E2-B60A-F40382AC0339}" type="pres">
      <dgm:prSet presAssocID="{86C86E62-F742-4281-9C91-8AE1B5AFA0D4}" presName="parTx" presStyleLbl="alignNode1" presStyleIdx="0" presStyleCnt="3" custScaleY="90776">
        <dgm:presLayoutVars>
          <dgm:chMax val="0"/>
          <dgm:chPref val="0"/>
          <dgm:bulletEnabled val="1"/>
        </dgm:presLayoutVars>
      </dgm:prSet>
      <dgm:spPr/>
      <dgm:t>
        <a:bodyPr/>
        <a:lstStyle/>
        <a:p>
          <a:endParaRPr lang="en-US"/>
        </a:p>
      </dgm:t>
    </dgm:pt>
    <dgm:pt modelId="{14AE6EEB-7529-4724-80C1-F6FE13D3DA4C}" type="pres">
      <dgm:prSet presAssocID="{86C86E62-F742-4281-9C91-8AE1B5AFA0D4}" presName="desTx" presStyleLbl="alignAccFollowNode1" presStyleIdx="0" presStyleCnt="3" custScaleY="90777" custLinFactNeighborY="-4163">
        <dgm:presLayoutVars>
          <dgm:bulletEnabled val="1"/>
        </dgm:presLayoutVars>
      </dgm:prSet>
      <dgm:spPr/>
      <dgm:t>
        <a:bodyPr/>
        <a:lstStyle/>
        <a:p>
          <a:endParaRPr lang="en-US"/>
        </a:p>
      </dgm:t>
    </dgm:pt>
    <dgm:pt modelId="{02A3B18F-17FC-4240-95E0-6D62162BB193}" type="pres">
      <dgm:prSet presAssocID="{C35A6BFF-BA7F-440E-962E-1264962EDF1C}" presName="space" presStyleCnt="0"/>
      <dgm:spPr/>
    </dgm:pt>
    <dgm:pt modelId="{34187EE5-640A-40E4-A9DC-6CC8FB0909A9}" type="pres">
      <dgm:prSet presAssocID="{37348BD2-1A68-40F5-9489-01D56E490BEC}" presName="composite" presStyleCnt="0"/>
      <dgm:spPr/>
      <dgm:t>
        <a:bodyPr/>
        <a:lstStyle/>
        <a:p>
          <a:endParaRPr lang="en-US"/>
        </a:p>
      </dgm:t>
    </dgm:pt>
    <dgm:pt modelId="{D52404DE-9F91-4FA8-B905-C0475ABEB672}" type="pres">
      <dgm:prSet presAssocID="{37348BD2-1A68-40F5-9489-01D56E490BEC}" presName="parTx" presStyleLbl="alignNode1" presStyleIdx="1" presStyleCnt="3" custScaleX="111089" custScaleY="90776">
        <dgm:presLayoutVars>
          <dgm:chMax val="0"/>
          <dgm:chPref val="0"/>
          <dgm:bulletEnabled val="1"/>
        </dgm:presLayoutVars>
      </dgm:prSet>
      <dgm:spPr/>
      <dgm:t>
        <a:bodyPr/>
        <a:lstStyle/>
        <a:p>
          <a:endParaRPr lang="en-US"/>
        </a:p>
      </dgm:t>
    </dgm:pt>
    <dgm:pt modelId="{C53D9699-058B-4304-A302-36BF9BE31A2E}" type="pres">
      <dgm:prSet presAssocID="{37348BD2-1A68-40F5-9489-01D56E490BEC}" presName="desTx" presStyleLbl="alignAccFollowNode1" presStyleIdx="1" presStyleCnt="3" custScaleX="111089" custScaleY="90777" custLinFactNeighborY="-4163">
        <dgm:presLayoutVars>
          <dgm:bulletEnabled val="1"/>
        </dgm:presLayoutVars>
      </dgm:prSet>
      <dgm:spPr/>
      <dgm:t>
        <a:bodyPr/>
        <a:lstStyle/>
        <a:p>
          <a:endParaRPr lang="en-US"/>
        </a:p>
      </dgm:t>
    </dgm:pt>
    <dgm:pt modelId="{04D9B46F-65EA-4610-881B-5797C3757508}" type="pres">
      <dgm:prSet presAssocID="{80B75B68-A3EB-4306-80C5-7B674FA38884}" presName="space" presStyleCnt="0"/>
      <dgm:spPr/>
      <dgm:t>
        <a:bodyPr/>
        <a:lstStyle/>
        <a:p>
          <a:endParaRPr lang="en-US"/>
        </a:p>
      </dgm:t>
    </dgm:pt>
    <dgm:pt modelId="{ED7AC86C-23BB-4AEB-B008-84DC7764EDC0}" type="pres">
      <dgm:prSet presAssocID="{52174AC5-A3C5-40C4-9016-C1CF851074D8}" presName="composite" presStyleCnt="0"/>
      <dgm:spPr/>
    </dgm:pt>
    <dgm:pt modelId="{DCFA963D-F621-4FD7-9441-254AE33CC811}" type="pres">
      <dgm:prSet presAssocID="{52174AC5-A3C5-40C4-9016-C1CF851074D8}" presName="parTx" presStyleLbl="alignNode1" presStyleIdx="2" presStyleCnt="3" custScaleX="111089" custScaleY="90776">
        <dgm:presLayoutVars>
          <dgm:chMax val="0"/>
          <dgm:chPref val="0"/>
          <dgm:bulletEnabled val="1"/>
        </dgm:presLayoutVars>
      </dgm:prSet>
      <dgm:spPr/>
      <dgm:t>
        <a:bodyPr/>
        <a:lstStyle/>
        <a:p>
          <a:endParaRPr lang="en-US"/>
        </a:p>
      </dgm:t>
    </dgm:pt>
    <dgm:pt modelId="{A5D65E60-85FA-434C-80C2-1A558E7613C4}" type="pres">
      <dgm:prSet presAssocID="{52174AC5-A3C5-40C4-9016-C1CF851074D8}" presName="desTx" presStyleLbl="alignAccFollowNode1" presStyleIdx="2" presStyleCnt="3" custScaleX="111089" custScaleY="90777" custLinFactNeighborY="-4163">
        <dgm:presLayoutVars>
          <dgm:bulletEnabled val="1"/>
        </dgm:presLayoutVars>
      </dgm:prSet>
      <dgm:spPr/>
      <dgm:t>
        <a:bodyPr/>
        <a:lstStyle/>
        <a:p>
          <a:endParaRPr lang="en-US"/>
        </a:p>
      </dgm:t>
    </dgm:pt>
  </dgm:ptLst>
  <dgm:cxnLst>
    <dgm:cxn modelId="{C087A7CB-5496-4D10-B379-C3F2FF56FD47}" type="presOf" srcId="{C0FCE43D-EAE9-4312-AA17-13B821B5FC7D}" destId="{A5D65E60-85FA-434C-80C2-1A558E7613C4}" srcOrd="0" destOrd="6" presId="urn:microsoft.com/office/officeart/2005/8/layout/hList1"/>
    <dgm:cxn modelId="{8BE2E9A7-5200-4840-A9F4-C0F27FC3D431}" type="presOf" srcId="{924E7A8F-4B71-451E-8EE2-AB39E3730159}" destId="{A5D65E60-85FA-434C-80C2-1A558E7613C4}" srcOrd="0" destOrd="4" presId="urn:microsoft.com/office/officeart/2005/8/layout/hList1"/>
    <dgm:cxn modelId="{104C6920-2EF2-4E6F-83D6-CA0786720C88}" srcId="{37348BD2-1A68-40F5-9489-01D56E490BEC}" destId="{1AD87832-4632-41BC-BD60-0253296EF837}" srcOrd="3" destOrd="0" parTransId="{FB1EEF2E-81FB-441C-8D9F-5EE0B9BFB1DF}" sibTransId="{2FFE30BF-B4C2-4C6C-8042-26926A31033F}"/>
    <dgm:cxn modelId="{252EE251-5CBA-491A-BF79-707BAC0C7114}" type="presOf" srcId="{52174AC5-A3C5-40C4-9016-C1CF851074D8}" destId="{DCFA963D-F621-4FD7-9441-254AE33CC811}" srcOrd="0" destOrd="0" presId="urn:microsoft.com/office/officeart/2005/8/layout/hList1"/>
    <dgm:cxn modelId="{323A2695-A1E8-4001-87ED-F2C8E7DEF024}" type="presOf" srcId="{ECAD5D7D-F24B-477C-BD06-5B835132D316}" destId="{14AE6EEB-7529-4724-80C1-F6FE13D3DA4C}" srcOrd="0" destOrd="2" presId="urn:microsoft.com/office/officeart/2005/8/layout/hList1"/>
    <dgm:cxn modelId="{C8C3210D-064B-4D38-9A77-766E82F1727D}" srcId="{52174AC5-A3C5-40C4-9016-C1CF851074D8}" destId="{06635A33-22E6-4359-AECD-5E62A6669DB6}" srcOrd="5" destOrd="0" parTransId="{3C407966-4CD0-4180-B287-16F28FD4623E}" sibTransId="{7D290071-52AB-4999-9B07-1F691B722A5A}"/>
    <dgm:cxn modelId="{700B2C2F-6F8A-4418-9EE0-C93DB3045DB6}" type="presOf" srcId="{AA32543E-57A4-439D-9B4C-77478692BDD4}" destId="{C53D9699-058B-4304-A302-36BF9BE31A2E}" srcOrd="0" destOrd="2" presId="urn:microsoft.com/office/officeart/2005/8/layout/hList1"/>
    <dgm:cxn modelId="{396E2ABA-88C3-4A5E-8218-CD83A902BE29}" srcId="{37348BD2-1A68-40F5-9489-01D56E490BEC}" destId="{AA32543E-57A4-439D-9B4C-77478692BDD4}" srcOrd="2" destOrd="0" parTransId="{F4E9D3B3-E7F4-494C-8FD6-6948E53D420B}" sibTransId="{7B13CBC0-20BD-41AE-8FBC-5F9BA518A3DE}"/>
    <dgm:cxn modelId="{D34ECAE8-36B6-46B3-86F6-01267AE5CEB7}" type="presOf" srcId="{932881D6-7B5C-4620-A1B7-BF69B6B16FB2}" destId="{C53D9699-058B-4304-A302-36BF9BE31A2E}" srcOrd="0" destOrd="4" presId="urn:microsoft.com/office/officeart/2005/8/layout/hList1"/>
    <dgm:cxn modelId="{A8852562-5316-48B9-9693-1F6D9687A478}" type="presOf" srcId="{7735CC76-7110-4C18-8817-6FE74717CED5}" destId="{A5D65E60-85FA-434C-80C2-1A558E7613C4}" srcOrd="0" destOrd="0" presId="urn:microsoft.com/office/officeart/2005/8/layout/hList1"/>
    <dgm:cxn modelId="{F38E7A95-2FAC-4F40-A3DD-44EC60FAE09A}" type="presOf" srcId="{D0BA93B0-D62C-4FC0-A777-A9425A4DECF7}" destId="{14AE6EEB-7529-4724-80C1-F6FE13D3DA4C}" srcOrd="0" destOrd="5" presId="urn:microsoft.com/office/officeart/2005/8/layout/hList1"/>
    <dgm:cxn modelId="{9DB1FE64-7F45-40D3-A074-8A5AD0DE45B7}" srcId="{86C86E62-F742-4281-9C91-8AE1B5AFA0D4}" destId="{D0E238BB-162C-4CDB-9112-0C44CC64F3FF}" srcOrd="7" destOrd="0" parTransId="{3374703A-FAE2-4B88-B6E4-2D5BB7DEFC3F}" sibTransId="{EAC5FC82-8A96-4063-8C85-72A1C18983DF}"/>
    <dgm:cxn modelId="{468DA869-3AAD-4FD3-AF15-EA40643D6210}" type="presOf" srcId="{40DE9CD1-B11F-4ED1-BB58-B261CD33444E}" destId="{14AE6EEB-7529-4724-80C1-F6FE13D3DA4C}" srcOrd="0" destOrd="1" presId="urn:microsoft.com/office/officeart/2005/8/layout/hList1"/>
    <dgm:cxn modelId="{FF0A445B-5BC9-4620-B22E-02E1299A5337}" type="presOf" srcId="{AA2AD57F-FB72-47B0-8557-456809E2E750}" destId="{C53D9699-058B-4304-A302-36BF9BE31A2E}" srcOrd="0" destOrd="7" presId="urn:microsoft.com/office/officeart/2005/8/layout/hList1"/>
    <dgm:cxn modelId="{FE4BA96E-9471-43F2-81D9-F508B46FC047}" srcId="{86C86E62-F742-4281-9C91-8AE1B5AFA0D4}" destId="{ECAD5D7D-F24B-477C-BD06-5B835132D316}" srcOrd="2" destOrd="0" parTransId="{9679B429-42A5-46FF-998F-6DFF8A419632}" sibTransId="{0BB063DD-54C2-40A0-9805-E3FC4C278B28}"/>
    <dgm:cxn modelId="{6CB7DE5B-AC35-416D-8AA7-39FBC3AAE4CB}" srcId="{86C86E62-F742-4281-9C91-8AE1B5AFA0D4}" destId="{D0BA93B0-D62C-4FC0-A777-A9425A4DECF7}" srcOrd="5" destOrd="0" parTransId="{97405DAE-15DF-40CC-8BCB-AE3D3C701882}" sibTransId="{8E8CD39A-C5C7-4C78-8299-0A080CA20EC0}"/>
    <dgm:cxn modelId="{867E18A9-4E31-4FD1-BDE3-4A12BFE9B348}" srcId="{8312C883-A6E5-4EA7-BAE0-1F51515F4CED}" destId="{52174AC5-A3C5-40C4-9016-C1CF851074D8}" srcOrd="2" destOrd="0" parTransId="{8B4C3A13-D667-45CF-91B1-D178E48C90FA}" sibTransId="{68686363-79C3-4121-AD6E-F3AB5998D88A}"/>
    <dgm:cxn modelId="{F277721B-353B-4720-9E79-37413BB381BD}" srcId="{8312C883-A6E5-4EA7-BAE0-1F51515F4CED}" destId="{86C86E62-F742-4281-9C91-8AE1B5AFA0D4}" srcOrd="0" destOrd="0" parTransId="{BFAFADB6-71D4-4977-B3B7-198E774AEBE1}" sibTransId="{C35A6BFF-BA7F-440E-962E-1264962EDF1C}"/>
    <dgm:cxn modelId="{55718306-6781-4297-818D-F423398B58B3}" type="presOf" srcId="{8312C883-A6E5-4EA7-BAE0-1F51515F4CED}" destId="{0E44BD97-F95E-466F-BA96-1FB5C3E050F9}" srcOrd="0" destOrd="0" presId="urn:microsoft.com/office/officeart/2005/8/layout/hList1"/>
    <dgm:cxn modelId="{4AA66682-73F2-40DD-811B-61A8013EF547}" type="presOf" srcId="{C43B2160-B832-426E-8F6D-1CD678646D24}" destId="{14AE6EEB-7529-4724-80C1-F6FE13D3DA4C}" srcOrd="0" destOrd="6" presId="urn:microsoft.com/office/officeart/2005/8/layout/hList1"/>
    <dgm:cxn modelId="{8F13CE33-EACE-4310-8B6A-73CBDB365BB3}" type="presOf" srcId="{06635A33-22E6-4359-AECD-5E62A6669DB6}" destId="{A5D65E60-85FA-434C-80C2-1A558E7613C4}" srcOrd="0" destOrd="5" presId="urn:microsoft.com/office/officeart/2005/8/layout/hList1"/>
    <dgm:cxn modelId="{434E1F51-4F54-4831-9958-ACCBB06D4889}" srcId="{37348BD2-1A68-40F5-9489-01D56E490BEC}" destId="{AA2AD57F-FB72-47B0-8557-456809E2E750}" srcOrd="7" destOrd="0" parTransId="{9FA3ECDF-7A68-41A9-84A4-70F25412A6C2}" sibTransId="{BCCF3ADD-474E-411C-B33A-F886A96D084E}"/>
    <dgm:cxn modelId="{952EFF48-A4E1-44B6-B498-0054B74F0FD1}" type="presOf" srcId="{5F105F8E-2467-4E63-9530-974BE7CFD254}" destId="{14AE6EEB-7529-4724-80C1-F6FE13D3DA4C}" srcOrd="0" destOrd="3" presId="urn:microsoft.com/office/officeart/2005/8/layout/hList1"/>
    <dgm:cxn modelId="{DBCCE663-841E-4E9F-8C86-99BE27FE711A}" type="presOf" srcId="{4CE6AC84-C9D9-41E4-81B1-BD11B94688D1}" destId="{C53D9699-058B-4304-A302-36BF9BE31A2E}" srcOrd="0" destOrd="6" presId="urn:microsoft.com/office/officeart/2005/8/layout/hList1"/>
    <dgm:cxn modelId="{1FF9F88D-BA2B-4895-AD9B-AB8E69596E01}" type="presOf" srcId="{1B2EBECD-0A63-446E-957B-1660502B9EC8}" destId="{C53D9699-058B-4304-A302-36BF9BE31A2E}" srcOrd="0" destOrd="1" presId="urn:microsoft.com/office/officeart/2005/8/layout/hList1"/>
    <dgm:cxn modelId="{E41C9B84-9DD6-44C0-A44F-EBCF955A6EAA}" srcId="{86C86E62-F742-4281-9C91-8AE1B5AFA0D4}" destId="{70C43187-C8D0-4145-AE8A-7C0466FE0737}" srcOrd="4" destOrd="0" parTransId="{A55E7D6E-097C-4E6B-8B64-B652861330A5}" sibTransId="{B12DCFBC-DF59-41FB-8ABD-56E20A7FBD02}"/>
    <dgm:cxn modelId="{61E8B47F-13C1-415C-B866-B1687F58BFE9}" type="presOf" srcId="{D0E238BB-162C-4CDB-9112-0C44CC64F3FF}" destId="{14AE6EEB-7529-4724-80C1-F6FE13D3DA4C}" srcOrd="0" destOrd="7" presId="urn:microsoft.com/office/officeart/2005/8/layout/hList1"/>
    <dgm:cxn modelId="{05AFF799-C920-4F63-8741-EE93850FF660}" srcId="{52174AC5-A3C5-40C4-9016-C1CF851074D8}" destId="{9C1F6C24-CBCC-400A-9B67-6E81E41F42B5}" srcOrd="2" destOrd="0" parTransId="{B0363EEF-F6B1-44D4-BA41-61ADA5A76150}" sibTransId="{B8244725-A577-48E1-89E2-9B602C5A43F1}"/>
    <dgm:cxn modelId="{6F53894F-FF73-499D-A47C-C15933B08FED}" srcId="{52174AC5-A3C5-40C4-9016-C1CF851074D8}" destId="{509792BC-0BE0-4E84-A8F6-CCFE410C67DD}" srcOrd="3" destOrd="0" parTransId="{F68EE411-B193-4B6F-9A69-D35F557AC0A7}" sibTransId="{DA7001DC-FA27-4EE4-9D51-67549D54D845}"/>
    <dgm:cxn modelId="{D2A4CF80-A983-465B-811E-C4E3B14C7F05}" srcId="{37348BD2-1A68-40F5-9489-01D56E490BEC}" destId="{FB9D3EB8-D545-44CE-BC25-3E784A8CADDA}" srcOrd="0" destOrd="0" parTransId="{7440B247-D8C1-4338-89E7-381B637FEBB0}" sibTransId="{8BD22E42-98EF-45F4-850E-60EB536C1F8B}"/>
    <dgm:cxn modelId="{4BB52AED-06DE-4D9E-8BB2-1EB335D0160E}" type="presOf" srcId="{013716B9-0D4D-425F-8356-9129E035B893}" destId="{14AE6EEB-7529-4724-80C1-F6FE13D3DA4C}" srcOrd="0" destOrd="0" presId="urn:microsoft.com/office/officeart/2005/8/layout/hList1"/>
    <dgm:cxn modelId="{AA5BE107-64D4-440D-8AD8-4C2862FC9DA1}" srcId="{37348BD2-1A68-40F5-9489-01D56E490BEC}" destId="{4CE6AC84-C9D9-41E4-81B1-BD11B94688D1}" srcOrd="6" destOrd="0" parTransId="{E36B966B-B745-423B-89D0-89253FEB6540}" sibTransId="{4D945FAD-67FA-4055-BE6D-714CA446529A}"/>
    <dgm:cxn modelId="{EEB11CB1-C043-44EF-B9C4-7FD899D00FC6}" srcId="{52174AC5-A3C5-40C4-9016-C1CF851074D8}" destId="{924E7A8F-4B71-451E-8EE2-AB39E3730159}" srcOrd="4" destOrd="0" parTransId="{5C4951C4-616E-471F-A97A-567AA6F9157A}" sibTransId="{50E281A1-94B4-4F05-B843-C91FDB7848D2}"/>
    <dgm:cxn modelId="{C1D03B63-AD96-41B8-9CB5-BB9B5F655426}" type="presOf" srcId="{9C1F6C24-CBCC-400A-9B67-6E81E41F42B5}" destId="{A5D65E60-85FA-434C-80C2-1A558E7613C4}" srcOrd="0" destOrd="2" presId="urn:microsoft.com/office/officeart/2005/8/layout/hList1"/>
    <dgm:cxn modelId="{8485264B-ACEF-4B66-8DE4-92F011899A55}" srcId="{86C86E62-F742-4281-9C91-8AE1B5AFA0D4}" destId="{40DE9CD1-B11F-4ED1-BB58-B261CD33444E}" srcOrd="1" destOrd="0" parTransId="{BE7D3D66-FBF7-4D2C-8137-D2F81F9873D9}" sibTransId="{8766A4CE-4370-44DB-BF75-5BDD6A3A4AB0}"/>
    <dgm:cxn modelId="{FA3F03D6-CF17-4556-AD74-8445B896FB35}" type="presOf" srcId="{86C86E62-F742-4281-9C91-8AE1B5AFA0D4}" destId="{0A01B78F-AA57-41E2-B60A-F40382AC0339}" srcOrd="0" destOrd="0" presId="urn:microsoft.com/office/officeart/2005/8/layout/hList1"/>
    <dgm:cxn modelId="{5FE6DB56-3304-4ADB-B706-B86CE233DDCE}" srcId="{37348BD2-1A68-40F5-9489-01D56E490BEC}" destId="{932881D6-7B5C-4620-A1B7-BF69B6B16FB2}" srcOrd="4" destOrd="0" parTransId="{3DC6718F-70B3-40C9-9296-F33C243B1D57}" sibTransId="{A4AB3E27-9B2C-4195-ADF7-75ADF450B2AF}"/>
    <dgm:cxn modelId="{DB789266-4C86-4AB4-BB3F-69AB0DEE6780}" srcId="{37348BD2-1A68-40F5-9489-01D56E490BEC}" destId="{1B2EBECD-0A63-446E-957B-1660502B9EC8}" srcOrd="1" destOrd="0" parTransId="{7EFD6239-B805-400D-9523-3B118DE0BD61}" sibTransId="{944DBFBD-9C43-4EBB-940C-63234D011B5C}"/>
    <dgm:cxn modelId="{419A36CB-3AF3-44A8-9991-2B59CF868035}" type="presOf" srcId="{1AD87832-4632-41BC-BD60-0253296EF837}" destId="{C53D9699-058B-4304-A302-36BF9BE31A2E}" srcOrd="0" destOrd="3" presId="urn:microsoft.com/office/officeart/2005/8/layout/hList1"/>
    <dgm:cxn modelId="{9EA181C5-A9E5-4D0E-A0FA-089B73C8DFC1}" srcId="{52174AC5-A3C5-40C4-9016-C1CF851074D8}" destId="{3DCD9D13-EE3E-46CB-9FC2-B98979C7E739}" srcOrd="1" destOrd="0" parTransId="{146D4C20-FAA1-4572-BD1F-3973AA1F4DB1}" sibTransId="{D8A4A5CA-02D2-4056-A4DC-FA2847A49695}"/>
    <dgm:cxn modelId="{A8AF65CE-4B57-4BC5-BF29-ED21256EDB95}" srcId="{37348BD2-1A68-40F5-9489-01D56E490BEC}" destId="{482E60B4-1A47-44F3-975B-1F7BF80D0C38}" srcOrd="8" destOrd="0" parTransId="{30B833C4-519E-4A50-B8DD-DB889C5BE394}" sibTransId="{B06D353F-54CC-4D28-AAA1-6F31C9A512C9}"/>
    <dgm:cxn modelId="{086237EF-6874-4560-9778-73B9E68FD3AC}" type="presOf" srcId="{5B56C4FA-CE63-4F2A-86C9-02CEF6C77F67}" destId="{C53D9699-058B-4304-A302-36BF9BE31A2E}" srcOrd="0" destOrd="5" presId="urn:microsoft.com/office/officeart/2005/8/layout/hList1"/>
    <dgm:cxn modelId="{B3123AAD-34B7-4590-96E5-683FB1049D9C}" srcId="{8312C883-A6E5-4EA7-BAE0-1F51515F4CED}" destId="{37348BD2-1A68-40F5-9489-01D56E490BEC}" srcOrd="1" destOrd="0" parTransId="{189B9D80-EEA3-495A-A1AF-CB357F834305}" sibTransId="{80B75B68-A3EB-4306-80C5-7B674FA38884}"/>
    <dgm:cxn modelId="{8134FDE3-3D28-4064-BFE8-67FD7A1418A4}" srcId="{86C86E62-F742-4281-9C91-8AE1B5AFA0D4}" destId="{013716B9-0D4D-425F-8356-9129E035B893}" srcOrd="0" destOrd="0" parTransId="{5067D4F3-EF14-42E3-8D63-B23839366294}" sibTransId="{A9A19AC3-FD0C-4000-88E8-D7E1C048AD0A}"/>
    <dgm:cxn modelId="{5AD7CCE9-31DC-4147-8B61-D2882D67E2F3}" type="presOf" srcId="{509792BC-0BE0-4E84-A8F6-CCFE410C67DD}" destId="{A5D65E60-85FA-434C-80C2-1A558E7613C4}" srcOrd="0" destOrd="3" presId="urn:microsoft.com/office/officeart/2005/8/layout/hList1"/>
    <dgm:cxn modelId="{D18F9986-6D81-42A9-836F-3EDC325F9DEB}" type="presOf" srcId="{3DCD9D13-EE3E-46CB-9FC2-B98979C7E739}" destId="{A5D65E60-85FA-434C-80C2-1A558E7613C4}" srcOrd="0" destOrd="1" presId="urn:microsoft.com/office/officeart/2005/8/layout/hList1"/>
    <dgm:cxn modelId="{2BD6E1BE-1403-4478-AF61-47C1475536B4}" type="presOf" srcId="{FB9D3EB8-D545-44CE-BC25-3E784A8CADDA}" destId="{C53D9699-058B-4304-A302-36BF9BE31A2E}" srcOrd="0" destOrd="0" presId="urn:microsoft.com/office/officeart/2005/8/layout/hList1"/>
    <dgm:cxn modelId="{EBC30B72-AF09-4F12-B549-31A3CFDD6AB0}" srcId="{86C86E62-F742-4281-9C91-8AE1B5AFA0D4}" destId="{C43B2160-B832-426E-8F6D-1CD678646D24}" srcOrd="6" destOrd="0" parTransId="{7C565AFA-8862-48AB-9B6F-E91E9D01A92A}" sibTransId="{A2A512D2-8DD7-4356-99EB-D5E63B2E16EE}"/>
    <dgm:cxn modelId="{45E994E0-2399-4D94-AEA8-202C9D99F897}" type="presOf" srcId="{70C43187-C8D0-4145-AE8A-7C0466FE0737}" destId="{14AE6EEB-7529-4724-80C1-F6FE13D3DA4C}" srcOrd="0" destOrd="4" presId="urn:microsoft.com/office/officeart/2005/8/layout/hList1"/>
    <dgm:cxn modelId="{6B38F457-E11C-4471-B059-2A380DE152C3}" srcId="{52174AC5-A3C5-40C4-9016-C1CF851074D8}" destId="{7735CC76-7110-4C18-8817-6FE74717CED5}" srcOrd="0" destOrd="0" parTransId="{5745FA4C-94B5-460F-BBBC-C741D827B016}" sibTransId="{A35013F7-E830-42FA-9B3C-732C814AA21C}"/>
    <dgm:cxn modelId="{FB95428D-9815-4D9C-B8DA-CC71EA888053}" type="presOf" srcId="{687F3459-DA03-443F-A3B0-7355F640B04C}" destId="{A5D65E60-85FA-434C-80C2-1A558E7613C4}" srcOrd="0" destOrd="7" presId="urn:microsoft.com/office/officeart/2005/8/layout/hList1"/>
    <dgm:cxn modelId="{031E06B4-FD3C-4908-9B21-F8630B6990A2}" srcId="{52174AC5-A3C5-40C4-9016-C1CF851074D8}" destId="{C0FCE43D-EAE9-4312-AA17-13B821B5FC7D}" srcOrd="6" destOrd="0" parTransId="{53A103D9-E914-416F-81F2-21DC7EA345F5}" sibTransId="{08A196A7-2566-44E8-B341-A9B38248927B}"/>
    <dgm:cxn modelId="{E2DBCE4B-54B3-4470-9DCF-4AEB8BF3D98F}" srcId="{52174AC5-A3C5-40C4-9016-C1CF851074D8}" destId="{D628D9CF-E59E-4E0E-B81A-0424F217C6B3}" srcOrd="8" destOrd="0" parTransId="{3A1BFA36-570D-4EEB-A483-29A6B3AF2903}" sibTransId="{B889F51B-A1B5-415C-A2E3-475095774DE9}"/>
    <dgm:cxn modelId="{A32EA47E-DBC0-4A94-9847-10E9D01124DE}" type="presOf" srcId="{482E60B4-1A47-44F3-975B-1F7BF80D0C38}" destId="{C53D9699-058B-4304-A302-36BF9BE31A2E}" srcOrd="0" destOrd="8" presId="urn:microsoft.com/office/officeart/2005/8/layout/hList1"/>
    <dgm:cxn modelId="{CE01DEAC-185B-4216-A3A1-2CF47724701C}" srcId="{52174AC5-A3C5-40C4-9016-C1CF851074D8}" destId="{687F3459-DA03-443F-A3B0-7355F640B04C}" srcOrd="7" destOrd="0" parTransId="{D6464859-13D8-490F-94A0-6B43E89078AD}" sibTransId="{D9758D41-F5BA-46BD-BEDF-DABA6AF3F698}"/>
    <dgm:cxn modelId="{5BAFD131-E8AE-4739-B1E3-D3DB350B5A0E}" srcId="{37348BD2-1A68-40F5-9489-01D56E490BEC}" destId="{5B56C4FA-CE63-4F2A-86C9-02CEF6C77F67}" srcOrd="5" destOrd="0" parTransId="{B974BCAE-FA90-420B-AF43-3B6C92ADDD11}" sibTransId="{58460DA6-AB9F-417E-BD97-E347942C7353}"/>
    <dgm:cxn modelId="{65108B75-9EB9-41F8-B58D-138AD13D0FFA}" srcId="{86C86E62-F742-4281-9C91-8AE1B5AFA0D4}" destId="{5F105F8E-2467-4E63-9530-974BE7CFD254}" srcOrd="3" destOrd="0" parTransId="{7C89F01E-C0C8-4051-81D8-3417DCADDB5F}" sibTransId="{4A7C3E3D-F044-47D6-947B-E93297D6F4D7}"/>
    <dgm:cxn modelId="{43EEDDD7-C543-41CC-A65B-156B4C609276}" type="presOf" srcId="{37348BD2-1A68-40F5-9489-01D56E490BEC}" destId="{D52404DE-9F91-4FA8-B905-C0475ABEB672}" srcOrd="0" destOrd="0" presId="urn:microsoft.com/office/officeart/2005/8/layout/hList1"/>
    <dgm:cxn modelId="{83BF99F0-2D7A-4FD4-9CB4-7DAC664B6EBF}" type="presOf" srcId="{D628D9CF-E59E-4E0E-B81A-0424F217C6B3}" destId="{A5D65E60-85FA-434C-80C2-1A558E7613C4}" srcOrd="0" destOrd="8" presId="urn:microsoft.com/office/officeart/2005/8/layout/hList1"/>
    <dgm:cxn modelId="{76A3FF6A-A7FD-44CB-8C12-91965C301EE9}" type="presParOf" srcId="{0E44BD97-F95E-466F-BA96-1FB5C3E050F9}" destId="{77B84A46-3CA8-4D7B-9F17-3D23A912B57B}" srcOrd="0" destOrd="0" presId="urn:microsoft.com/office/officeart/2005/8/layout/hList1"/>
    <dgm:cxn modelId="{80ABC80E-7CFF-42AC-94A7-D242BA3B46EE}" type="presParOf" srcId="{77B84A46-3CA8-4D7B-9F17-3D23A912B57B}" destId="{0A01B78F-AA57-41E2-B60A-F40382AC0339}" srcOrd="0" destOrd="0" presId="urn:microsoft.com/office/officeart/2005/8/layout/hList1"/>
    <dgm:cxn modelId="{B419CC88-1508-437E-9B99-2BF6B054F7AE}" type="presParOf" srcId="{77B84A46-3CA8-4D7B-9F17-3D23A912B57B}" destId="{14AE6EEB-7529-4724-80C1-F6FE13D3DA4C}" srcOrd="1" destOrd="0" presId="urn:microsoft.com/office/officeart/2005/8/layout/hList1"/>
    <dgm:cxn modelId="{620071E6-65D2-47F2-8D69-E0EB3942BF08}" type="presParOf" srcId="{0E44BD97-F95E-466F-BA96-1FB5C3E050F9}" destId="{02A3B18F-17FC-4240-95E0-6D62162BB193}" srcOrd="1" destOrd="0" presId="urn:microsoft.com/office/officeart/2005/8/layout/hList1"/>
    <dgm:cxn modelId="{813544D7-9543-4C40-AA00-150C0104F860}" type="presParOf" srcId="{0E44BD97-F95E-466F-BA96-1FB5C3E050F9}" destId="{34187EE5-640A-40E4-A9DC-6CC8FB0909A9}" srcOrd="2" destOrd="0" presId="urn:microsoft.com/office/officeart/2005/8/layout/hList1"/>
    <dgm:cxn modelId="{41390B8E-EE2C-4351-9BB2-2BAEB0282653}" type="presParOf" srcId="{34187EE5-640A-40E4-A9DC-6CC8FB0909A9}" destId="{D52404DE-9F91-4FA8-B905-C0475ABEB672}" srcOrd="0" destOrd="0" presId="urn:microsoft.com/office/officeart/2005/8/layout/hList1"/>
    <dgm:cxn modelId="{B755444D-D22C-4148-AACD-EDDF7B030CFC}" type="presParOf" srcId="{34187EE5-640A-40E4-A9DC-6CC8FB0909A9}" destId="{C53D9699-058B-4304-A302-36BF9BE31A2E}" srcOrd="1" destOrd="0" presId="urn:microsoft.com/office/officeart/2005/8/layout/hList1"/>
    <dgm:cxn modelId="{DACFABDC-4F49-49BF-BF38-306C1E6F15CF}" type="presParOf" srcId="{0E44BD97-F95E-466F-BA96-1FB5C3E050F9}" destId="{04D9B46F-65EA-4610-881B-5797C3757508}" srcOrd="3" destOrd="0" presId="urn:microsoft.com/office/officeart/2005/8/layout/hList1"/>
    <dgm:cxn modelId="{7F6D32DA-874C-4406-A03E-9A79E9A8B33B}" type="presParOf" srcId="{0E44BD97-F95E-466F-BA96-1FB5C3E050F9}" destId="{ED7AC86C-23BB-4AEB-B008-84DC7764EDC0}" srcOrd="4" destOrd="0" presId="urn:microsoft.com/office/officeart/2005/8/layout/hList1"/>
    <dgm:cxn modelId="{46AB7AC3-8D5D-4DEC-90D1-78E392B8F926}" type="presParOf" srcId="{ED7AC86C-23BB-4AEB-B008-84DC7764EDC0}" destId="{DCFA963D-F621-4FD7-9441-254AE33CC811}" srcOrd="0" destOrd="0" presId="urn:microsoft.com/office/officeart/2005/8/layout/hList1"/>
    <dgm:cxn modelId="{7F23EAA5-B433-4A69-B6A0-F1A10D7536E6}" type="presParOf" srcId="{ED7AC86C-23BB-4AEB-B008-84DC7764EDC0}" destId="{A5D65E60-85FA-434C-80C2-1A558E7613C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B4D4AD90-0C2C-45E4-88F5-4AB93B1782D7}" type="doc">
      <dgm:prSet loTypeId="urn:microsoft.com/office/officeart/2005/8/layout/equation1" loCatId="process" qsTypeId="urn:microsoft.com/office/officeart/2005/8/quickstyle/simple1" qsCatId="simple" csTypeId="urn:microsoft.com/office/officeart/2005/8/colors/colorful1" csCatId="colorful" phldr="1"/>
      <dgm:spPr/>
    </dgm:pt>
    <dgm:pt modelId="{D0EA2D74-E53E-43E8-9D29-DA778A60313E}">
      <dgm:prSet phldrT="[Text]"/>
      <dgm:spPr>
        <a:solidFill>
          <a:schemeClr val="accent1"/>
        </a:solidFill>
      </dgm:spPr>
      <dgm:t>
        <a:bodyPr/>
        <a:lstStyle/>
        <a:p>
          <a:r>
            <a:rPr lang="en-US" dirty="0" smtClean="0">
              <a:latin typeface="Arial" panose="020B0604020202020204" pitchFamily="34" charset="0"/>
              <a:cs typeface="Arial" panose="020B0604020202020204" pitchFamily="34" charset="0"/>
            </a:rPr>
            <a:t>Maximum Eligibility Period</a:t>
          </a:r>
          <a:endParaRPr lang="en-US" dirty="0">
            <a:latin typeface="Arial" panose="020B0604020202020204" pitchFamily="34" charset="0"/>
            <a:cs typeface="Arial" panose="020B0604020202020204" pitchFamily="34" charset="0"/>
          </a:endParaRPr>
        </a:p>
      </dgm:t>
    </dgm:pt>
    <dgm:pt modelId="{11A640EC-3AFC-4996-B471-AFDDCB4B2801}" type="parTrans" cxnId="{22ACA5B4-2467-422C-B169-96E3BE3E39E0}">
      <dgm:prSet/>
      <dgm:spPr/>
      <dgm:t>
        <a:bodyPr/>
        <a:lstStyle/>
        <a:p>
          <a:endParaRPr lang="en-US"/>
        </a:p>
      </dgm:t>
    </dgm:pt>
    <dgm:pt modelId="{1AC4C7C9-5080-4159-A7BD-FF8E65950270}" type="sibTrans" cxnId="{22ACA5B4-2467-422C-B169-96E3BE3E39E0}">
      <dgm:prSet/>
      <dgm:spPr>
        <a:solidFill>
          <a:schemeClr val="tx2"/>
        </a:solidFill>
      </dgm:spPr>
      <dgm:t>
        <a:bodyPr/>
        <a:lstStyle/>
        <a:p>
          <a:endParaRPr lang="en-US" dirty="0">
            <a:latin typeface="Arial" panose="020B0604020202020204" pitchFamily="34" charset="0"/>
            <a:cs typeface="Arial" panose="020B0604020202020204" pitchFamily="34" charset="0"/>
          </a:endParaRPr>
        </a:p>
      </dgm:t>
    </dgm:pt>
    <dgm:pt modelId="{3DAAC574-B7A4-4804-A5F5-9C1963AE45BF}">
      <dgm:prSet phldrT="[Text]"/>
      <dgm:spPr/>
      <dgm:t>
        <a:bodyPr/>
        <a:lstStyle/>
        <a:p>
          <a:r>
            <a:rPr lang="en-US" dirty="0" smtClean="0">
              <a:latin typeface="Arial" panose="020B0604020202020204" pitchFamily="34" charset="0"/>
              <a:cs typeface="Arial" panose="020B0604020202020204" pitchFamily="34" charset="0"/>
            </a:rPr>
            <a:t>All Subsidized Usage Periods</a:t>
          </a:r>
          <a:endParaRPr lang="en-US" dirty="0">
            <a:latin typeface="Arial" panose="020B0604020202020204" pitchFamily="34" charset="0"/>
            <a:cs typeface="Arial" panose="020B0604020202020204" pitchFamily="34" charset="0"/>
          </a:endParaRPr>
        </a:p>
      </dgm:t>
    </dgm:pt>
    <dgm:pt modelId="{B47D1996-C428-460C-A29E-5B29CF08FE4E}" type="parTrans" cxnId="{2DD1AEF4-D10E-40F2-A720-A007BF714DCA}">
      <dgm:prSet/>
      <dgm:spPr/>
      <dgm:t>
        <a:bodyPr/>
        <a:lstStyle/>
        <a:p>
          <a:endParaRPr lang="en-US"/>
        </a:p>
      </dgm:t>
    </dgm:pt>
    <dgm:pt modelId="{6BF0979F-0A01-4EE6-8FC3-DE4B5AB9F1E2}" type="sibTrans" cxnId="{2DD1AEF4-D10E-40F2-A720-A007BF714DCA}">
      <dgm:prSet/>
      <dgm:spPr>
        <a:solidFill>
          <a:schemeClr val="tx2"/>
        </a:solidFill>
      </dgm:spPr>
      <dgm:t>
        <a:bodyPr/>
        <a:lstStyle/>
        <a:p>
          <a:endParaRPr lang="en-US" dirty="0">
            <a:latin typeface="Arial" panose="020B0604020202020204" pitchFamily="34" charset="0"/>
            <a:cs typeface="Arial" panose="020B0604020202020204" pitchFamily="34" charset="0"/>
          </a:endParaRPr>
        </a:p>
      </dgm:t>
    </dgm:pt>
    <dgm:pt modelId="{B92947A3-1991-43C1-BCD5-29506FF40B14}">
      <dgm:prSet phldrT="[Text]"/>
      <dgm:spPr/>
      <dgm:t>
        <a:bodyPr/>
        <a:lstStyle/>
        <a:p>
          <a:r>
            <a:rPr lang="en-US" dirty="0" smtClean="0">
              <a:latin typeface="Arial" panose="020B0604020202020204" pitchFamily="34" charset="0"/>
              <a:cs typeface="Arial" panose="020B0604020202020204" pitchFamily="34" charset="0"/>
            </a:rPr>
            <a:t>Remaining Eligibility Period</a:t>
          </a:r>
          <a:endParaRPr lang="en-US" dirty="0">
            <a:latin typeface="Arial" panose="020B0604020202020204" pitchFamily="34" charset="0"/>
            <a:cs typeface="Arial" panose="020B0604020202020204" pitchFamily="34" charset="0"/>
          </a:endParaRPr>
        </a:p>
      </dgm:t>
    </dgm:pt>
    <dgm:pt modelId="{42C7EC91-9F41-4DB6-84E8-58AA209F010D}" type="parTrans" cxnId="{83791A2A-C808-4919-A646-4192164A2533}">
      <dgm:prSet/>
      <dgm:spPr/>
      <dgm:t>
        <a:bodyPr/>
        <a:lstStyle/>
        <a:p>
          <a:endParaRPr lang="en-US"/>
        </a:p>
      </dgm:t>
    </dgm:pt>
    <dgm:pt modelId="{BEE3BCA2-BA9A-4EAF-9F85-46DD1F111CFD}" type="sibTrans" cxnId="{83791A2A-C808-4919-A646-4192164A2533}">
      <dgm:prSet/>
      <dgm:spPr/>
      <dgm:t>
        <a:bodyPr/>
        <a:lstStyle/>
        <a:p>
          <a:endParaRPr lang="en-US"/>
        </a:p>
      </dgm:t>
    </dgm:pt>
    <dgm:pt modelId="{D3F7DF33-B51E-4DD9-8E79-05C917015715}" type="pres">
      <dgm:prSet presAssocID="{B4D4AD90-0C2C-45E4-88F5-4AB93B1782D7}" presName="linearFlow" presStyleCnt="0">
        <dgm:presLayoutVars>
          <dgm:dir/>
          <dgm:resizeHandles val="exact"/>
        </dgm:presLayoutVars>
      </dgm:prSet>
      <dgm:spPr/>
    </dgm:pt>
    <dgm:pt modelId="{9DC0D800-EDAC-448F-924C-F33289CA0277}" type="pres">
      <dgm:prSet presAssocID="{D0EA2D74-E53E-43E8-9D29-DA778A60313E}" presName="node" presStyleLbl="node1" presStyleIdx="0" presStyleCnt="3">
        <dgm:presLayoutVars>
          <dgm:bulletEnabled val="1"/>
        </dgm:presLayoutVars>
      </dgm:prSet>
      <dgm:spPr/>
      <dgm:t>
        <a:bodyPr/>
        <a:lstStyle/>
        <a:p>
          <a:endParaRPr lang="en-US"/>
        </a:p>
      </dgm:t>
    </dgm:pt>
    <dgm:pt modelId="{9BA0CAB9-AE3F-4B15-8327-1BDE5A19226F}" type="pres">
      <dgm:prSet presAssocID="{1AC4C7C9-5080-4159-A7BD-FF8E65950270}" presName="spacerL" presStyleCnt="0"/>
      <dgm:spPr/>
    </dgm:pt>
    <dgm:pt modelId="{7F19D76F-E5AF-418F-9D65-A4F520FAC445}" type="pres">
      <dgm:prSet presAssocID="{1AC4C7C9-5080-4159-A7BD-FF8E65950270}" presName="sibTrans" presStyleLbl="sibTrans2D1" presStyleIdx="0" presStyleCnt="2"/>
      <dgm:spPr>
        <a:prstGeom prst="mathMinus">
          <a:avLst/>
        </a:prstGeom>
      </dgm:spPr>
      <dgm:t>
        <a:bodyPr/>
        <a:lstStyle/>
        <a:p>
          <a:endParaRPr lang="en-US"/>
        </a:p>
      </dgm:t>
    </dgm:pt>
    <dgm:pt modelId="{F2B2191F-4F91-4044-B2E2-91D8E192AFA3}" type="pres">
      <dgm:prSet presAssocID="{1AC4C7C9-5080-4159-A7BD-FF8E65950270}" presName="spacerR" presStyleCnt="0"/>
      <dgm:spPr/>
    </dgm:pt>
    <dgm:pt modelId="{74F763D5-C188-4F41-A27E-5F3F8B171897}" type="pres">
      <dgm:prSet presAssocID="{3DAAC574-B7A4-4804-A5F5-9C1963AE45BF}" presName="node" presStyleLbl="node1" presStyleIdx="1" presStyleCnt="3">
        <dgm:presLayoutVars>
          <dgm:bulletEnabled val="1"/>
        </dgm:presLayoutVars>
      </dgm:prSet>
      <dgm:spPr/>
      <dgm:t>
        <a:bodyPr/>
        <a:lstStyle/>
        <a:p>
          <a:endParaRPr lang="en-US"/>
        </a:p>
      </dgm:t>
    </dgm:pt>
    <dgm:pt modelId="{A82A6697-7E5E-4668-A150-0C1F88495EB3}" type="pres">
      <dgm:prSet presAssocID="{6BF0979F-0A01-4EE6-8FC3-DE4B5AB9F1E2}" presName="spacerL" presStyleCnt="0"/>
      <dgm:spPr/>
    </dgm:pt>
    <dgm:pt modelId="{47C67BCF-9D88-4C7C-9FF9-CF22BF733A66}" type="pres">
      <dgm:prSet presAssocID="{6BF0979F-0A01-4EE6-8FC3-DE4B5AB9F1E2}" presName="sibTrans" presStyleLbl="sibTrans2D1" presStyleIdx="1" presStyleCnt="2"/>
      <dgm:spPr/>
      <dgm:t>
        <a:bodyPr/>
        <a:lstStyle/>
        <a:p>
          <a:endParaRPr lang="en-US"/>
        </a:p>
      </dgm:t>
    </dgm:pt>
    <dgm:pt modelId="{E9984D33-D499-4B62-9162-516013C38E87}" type="pres">
      <dgm:prSet presAssocID="{6BF0979F-0A01-4EE6-8FC3-DE4B5AB9F1E2}" presName="spacerR" presStyleCnt="0"/>
      <dgm:spPr/>
    </dgm:pt>
    <dgm:pt modelId="{45711BEC-645E-4C67-8ECA-D02F7921B9FA}" type="pres">
      <dgm:prSet presAssocID="{B92947A3-1991-43C1-BCD5-29506FF40B14}" presName="node" presStyleLbl="node1" presStyleIdx="2" presStyleCnt="3">
        <dgm:presLayoutVars>
          <dgm:bulletEnabled val="1"/>
        </dgm:presLayoutVars>
      </dgm:prSet>
      <dgm:spPr/>
      <dgm:t>
        <a:bodyPr/>
        <a:lstStyle/>
        <a:p>
          <a:endParaRPr lang="en-US"/>
        </a:p>
      </dgm:t>
    </dgm:pt>
  </dgm:ptLst>
  <dgm:cxnLst>
    <dgm:cxn modelId="{A90430F5-4D77-40B7-B9A1-CBD180728F27}" type="presOf" srcId="{1AC4C7C9-5080-4159-A7BD-FF8E65950270}" destId="{7F19D76F-E5AF-418F-9D65-A4F520FAC445}" srcOrd="0" destOrd="0" presId="urn:microsoft.com/office/officeart/2005/8/layout/equation1"/>
    <dgm:cxn modelId="{E782FDBC-2ED3-4D0B-86B3-A9A7F399A189}" type="presOf" srcId="{3DAAC574-B7A4-4804-A5F5-9C1963AE45BF}" destId="{74F763D5-C188-4F41-A27E-5F3F8B171897}" srcOrd="0" destOrd="0" presId="urn:microsoft.com/office/officeart/2005/8/layout/equation1"/>
    <dgm:cxn modelId="{99A2D8B7-E846-4DB9-91D0-507DCFF7EF02}" type="presOf" srcId="{6BF0979F-0A01-4EE6-8FC3-DE4B5AB9F1E2}" destId="{47C67BCF-9D88-4C7C-9FF9-CF22BF733A66}" srcOrd="0" destOrd="0" presId="urn:microsoft.com/office/officeart/2005/8/layout/equation1"/>
    <dgm:cxn modelId="{22ACA5B4-2467-422C-B169-96E3BE3E39E0}" srcId="{B4D4AD90-0C2C-45E4-88F5-4AB93B1782D7}" destId="{D0EA2D74-E53E-43E8-9D29-DA778A60313E}" srcOrd="0" destOrd="0" parTransId="{11A640EC-3AFC-4996-B471-AFDDCB4B2801}" sibTransId="{1AC4C7C9-5080-4159-A7BD-FF8E65950270}"/>
    <dgm:cxn modelId="{26CC30A7-B0C1-4E5A-BE62-9E05F0F58FFC}" type="presOf" srcId="{B4D4AD90-0C2C-45E4-88F5-4AB93B1782D7}" destId="{D3F7DF33-B51E-4DD9-8E79-05C917015715}" srcOrd="0" destOrd="0" presId="urn:microsoft.com/office/officeart/2005/8/layout/equation1"/>
    <dgm:cxn modelId="{83791A2A-C808-4919-A646-4192164A2533}" srcId="{B4D4AD90-0C2C-45E4-88F5-4AB93B1782D7}" destId="{B92947A3-1991-43C1-BCD5-29506FF40B14}" srcOrd="2" destOrd="0" parTransId="{42C7EC91-9F41-4DB6-84E8-58AA209F010D}" sibTransId="{BEE3BCA2-BA9A-4EAF-9F85-46DD1F111CFD}"/>
    <dgm:cxn modelId="{2DD1AEF4-D10E-40F2-A720-A007BF714DCA}" srcId="{B4D4AD90-0C2C-45E4-88F5-4AB93B1782D7}" destId="{3DAAC574-B7A4-4804-A5F5-9C1963AE45BF}" srcOrd="1" destOrd="0" parTransId="{B47D1996-C428-460C-A29E-5B29CF08FE4E}" sibTransId="{6BF0979F-0A01-4EE6-8FC3-DE4B5AB9F1E2}"/>
    <dgm:cxn modelId="{5B33A0F6-3203-4B17-B89E-731F50D2A52D}" type="presOf" srcId="{D0EA2D74-E53E-43E8-9D29-DA778A60313E}" destId="{9DC0D800-EDAC-448F-924C-F33289CA0277}" srcOrd="0" destOrd="0" presId="urn:microsoft.com/office/officeart/2005/8/layout/equation1"/>
    <dgm:cxn modelId="{BA9200E1-5DA1-4399-9D72-42E071AB5E08}" type="presOf" srcId="{B92947A3-1991-43C1-BCD5-29506FF40B14}" destId="{45711BEC-645E-4C67-8ECA-D02F7921B9FA}" srcOrd="0" destOrd="0" presId="urn:microsoft.com/office/officeart/2005/8/layout/equation1"/>
    <dgm:cxn modelId="{645F1958-0D1F-45A5-A1AB-6CB096C220A8}" type="presParOf" srcId="{D3F7DF33-B51E-4DD9-8E79-05C917015715}" destId="{9DC0D800-EDAC-448F-924C-F33289CA0277}" srcOrd="0" destOrd="0" presId="urn:microsoft.com/office/officeart/2005/8/layout/equation1"/>
    <dgm:cxn modelId="{6DA1D6CD-0431-45BA-81AA-45D1256E6FA4}" type="presParOf" srcId="{D3F7DF33-B51E-4DD9-8E79-05C917015715}" destId="{9BA0CAB9-AE3F-4B15-8327-1BDE5A19226F}" srcOrd="1" destOrd="0" presId="urn:microsoft.com/office/officeart/2005/8/layout/equation1"/>
    <dgm:cxn modelId="{17C10085-D6A2-4E03-A40A-F7F79D49D95D}" type="presParOf" srcId="{D3F7DF33-B51E-4DD9-8E79-05C917015715}" destId="{7F19D76F-E5AF-418F-9D65-A4F520FAC445}" srcOrd="2" destOrd="0" presId="urn:microsoft.com/office/officeart/2005/8/layout/equation1"/>
    <dgm:cxn modelId="{BBC3CD62-85D6-441E-AF5F-A526C295FC40}" type="presParOf" srcId="{D3F7DF33-B51E-4DD9-8E79-05C917015715}" destId="{F2B2191F-4F91-4044-B2E2-91D8E192AFA3}" srcOrd="3" destOrd="0" presId="urn:microsoft.com/office/officeart/2005/8/layout/equation1"/>
    <dgm:cxn modelId="{9701C50A-B4EB-4EF3-B668-C98A47F48119}" type="presParOf" srcId="{D3F7DF33-B51E-4DD9-8E79-05C917015715}" destId="{74F763D5-C188-4F41-A27E-5F3F8B171897}" srcOrd="4" destOrd="0" presId="urn:microsoft.com/office/officeart/2005/8/layout/equation1"/>
    <dgm:cxn modelId="{F894081A-C0F0-48C5-94F9-E95522DE5CEB}" type="presParOf" srcId="{D3F7DF33-B51E-4DD9-8E79-05C917015715}" destId="{A82A6697-7E5E-4668-A150-0C1F88495EB3}" srcOrd="5" destOrd="0" presId="urn:microsoft.com/office/officeart/2005/8/layout/equation1"/>
    <dgm:cxn modelId="{037D5999-CC15-4C3A-B988-B39354140C30}" type="presParOf" srcId="{D3F7DF33-B51E-4DD9-8E79-05C917015715}" destId="{47C67BCF-9D88-4C7C-9FF9-CF22BF733A66}" srcOrd="6" destOrd="0" presId="urn:microsoft.com/office/officeart/2005/8/layout/equation1"/>
    <dgm:cxn modelId="{892F188E-A10A-46FE-839D-D5FA48CA84CD}" type="presParOf" srcId="{D3F7DF33-B51E-4DD9-8E79-05C917015715}" destId="{E9984D33-D499-4B62-9162-516013C38E87}" srcOrd="7" destOrd="0" presId="urn:microsoft.com/office/officeart/2005/8/layout/equation1"/>
    <dgm:cxn modelId="{B129CB12-A392-447C-8420-97605F1305F3}" type="presParOf" srcId="{D3F7DF33-B51E-4DD9-8E79-05C917015715}" destId="{45711BEC-645E-4C67-8ECA-D02F7921B9FA}"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BE0C06-D91E-4162-B011-DA928DEA5896}" type="doc">
      <dgm:prSet loTypeId="urn:microsoft.com/office/officeart/2005/8/layout/arrow6" loCatId="relationship" qsTypeId="urn:microsoft.com/office/officeart/2005/8/quickstyle/simple1" qsCatId="simple" csTypeId="urn:microsoft.com/office/officeart/2005/8/colors/accent3_2" csCatId="accent3" phldr="1"/>
      <dgm:spPr/>
      <dgm:t>
        <a:bodyPr/>
        <a:lstStyle/>
        <a:p>
          <a:endParaRPr lang="en-US"/>
        </a:p>
      </dgm:t>
    </dgm:pt>
    <dgm:pt modelId="{D9A142E8-B606-445F-8AC8-278DCD8D3147}">
      <dgm:prSet phldrT="[Text]"/>
      <dgm:spPr/>
      <dgm:t>
        <a:bodyPr/>
        <a:lstStyle/>
        <a:p>
          <a:r>
            <a:rPr lang="en-US" dirty="0" smtClean="0">
              <a:latin typeface="Arial" panose="020B0604020202020204" pitchFamily="34" charset="0"/>
              <a:cs typeface="Arial" panose="020B0604020202020204" pitchFamily="34" charset="0"/>
            </a:rPr>
            <a:t>Loan Period: Period of enrollment for which loan is intended</a:t>
          </a:r>
          <a:endParaRPr lang="en-US" dirty="0">
            <a:latin typeface="Arial" panose="020B0604020202020204" pitchFamily="34" charset="0"/>
            <a:cs typeface="Arial" panose="020B0604020202020204" pitchFamily="34" charset="0"/>
          </a:endParaRPr>
        </a:p>
      </dgm:t>
    </dgm:pt>
    <dgm:pt modelId="{6B77C0C3-6516-41FC-8AFE-0010C8E6167F}" type="parTrans" cxnId="{C54EDAE7-8EA6-4EE7-9530-F6E06AE4DA77}">
      <dgm:prSet/>
      <dgm:spPr/>
      <dgm:t>
        <a:bodyPr/>
        <a:lstStyle/>
        <a:p>
          <a:endParaRPr lang="en-US"/>
        </a:p>
      </dgm:t>
    </dgm:pt>
    <dgm:pt modelId="{F19A9292-CA8C-4A83-9F1F-0E41219B0EBC}" type="sibTrans" cxnId="{C54EDAE7-8EA6-4EE7-9530-F6E06AE4DA77}">
      <dgm:prSet/>
      <dgm:spPr/>
      <dgm:t>
        <a:bodyPr/>
        <a:lstStyle/>
        <a:p>
          <a:endParaRPr lang="en-US"/>
        </a:p>
      </dgm:t>
    </dgm:pt>
    <dgm:pt modelId="{E7A4513B-7FE2-4F65-8A0C-0B0505C5644E}">
      <dgm:prSet phldrT="[Text]"/>
      <dgm:spPr/>
      <dgm:t>
        <a:bodyPr/>
        <a:lstStyle/>
        <a:p>
          <a:r>
            <a:rPr lang="en-US" dirty="0" smtClean="0">
              <a:latin typeface="Arial" panose="020B0604020202020204" pitchFamily="34" charset="0"/>
              <a:cs typeface="Arial" panose="020B0604020202020204" pitchFamily="34" charset="0"/>
            </a:rPr>
            <a:t>Academic Year: Period used to track annual loan limits (SAY/BBAY)</a:t>
          </a:r>
          <a:endParaRPr lang="en-US" dirty="0">
            <a:latin typeface="Arial" panose="020B0604020202020204" pitchFamily="34" charset="0"/>
            <a:cs typeface="Arial" panose="020B0604020202020204" pitchFamily="34" charset="0"/>
          </a:endParaRPr>
        </a:p>
      </dgm:t>
    </dgm:pt>
    <dgm:pt modelId="{6E01BB34-35CD-4ED6-BCF5-B544BB20D478}" type="parTrans" cxnId="{5FF20BEC-50B1-4822-A82A-4B32D0834DFD}">
      <dgm:prSet/>
      <dgm:spPr/>
      <dgm:t>
        <a:bodyPr/>
        <a:lstStyle/>
        <a:p>
          <a:endParaRPr lang="en-US"/>
        </a:p>
      </dgm:t>
    </dgm:pt>
    <dgm:pt modelId="{F0462064-01FF-4E4C-BF4F-49094108CC5D}" type="sibTrans" cxnId="{5FF20BEC-50B1-4822-A82A-4B32D0834DFD}">
      <dgm:prSet/>
      <dgm:spPr/>
      <dgm:t>
        <a:bodyPr/>
        <a:lstStyle/>
        <a:p>
          <a:endParaRPr lang="en-US"/>
        </a:p>
      </dgm:t>
    </dgm:pt>
    <dgm:pt modelId="{C6271627-8990-4CF1-9F97-8B002F885111}" type="pres">
      <dgm:prSet presAssocID="{CDBE0C06-D91E-4162-B011-DA928DEA5896}" presName="compositeShape" presStyleCnt="0">
        <dgm:presLayoutVars>
          <dgm:chMax val="2"/>
          <dgm:dir/>
          <dgm:resizeHandles val="exact"/>
        </dgm:presLayoutVars>
      </dgm:prSet>
      <dgm:spPr/>
      <dgm:t>
        <a:bodyPr/>
        <a:lstStyle/>
        <a:p>
          <a:endParaRPr lang="en-US"/>
        </a:p>
      </dgm:t>
    </dgm:pt>
    <dgm:pt modelId="{66B51E15-DD4B-47F1-A8E9-71761A4D5EE4}" type="pres">
      <dgm:prSet presAssocID="{CDBE0C06-D91E-4162-B011-DA928DEA5896}" presName="ribbon" presStyleLbl="node1" presStyleIdx="0" presStyleCnt="1"/>
      <dgm:spPr/>
    </dgm:pt>
    <dgm:pt modelId="{CBFA2299-8FF8-43B5-B725-215AA5DA51E0}" type="pres">
      <dgm:prSet presAssocID="{CDBE0C06-D91E-4162-B011-DA928DEA5896}" presName="leftArrowText" presStyleLbl="node1" presStyleIdx="0" presStyleCnt="1">
        <dgm:presLayoutVars>
          <dgm:chMax val="0"/>
          <dgm:bulletEnabled val="1"/>
        </dgm:presLayoutVars>
      </dgm:prSet>
      <dgm:spPr/>
      <dgm:t>
        <a:bodyPr/>
        <a:lstStyle/>
        <a:p>
          <a:endParaRPr lang="en-US"/>
        </a:p>
      </dgm:t>
    </dgm:pt>
    <dgm:pt modelId="{D67EA0C3-BE70-416D-8921-E5A7EAA615CF}" type="pres">
      <dgm:prSet presAssocID="{CDBE0C06-D91E-4162-B011-DA928DEA5896}" presName="rightArrowText" presStyleLbl="node1" presStyleIdx="0" presStyleCnt="1">
        <dgm:presLayoutVars>
          <dgm:chMax val="0"/>
          <dgm:bulletEnabled val="1"/>
        </dgm:presLayoutVars>
      </dgm:prSet>
      <dgm:spPr/>
      <dgm:t>
        <a:bodyPr/>
        <a:lstStyle/>
        <a:p>
          <a:endParaRPr lang="en-US"/>
        </a:p>
      </dgm:t>
    </dgm:pt>
  </dgm:ptLst>
  <dgm:cxnLst>
    <dgm:cxn modelId="{C54EDAE7-8EA6-4EE7-9530-F6E06AE4DA77}" srcId="{CDBE0C06-D91E-4162-B011-DA928DEA5896}" destId="{D9A142E8-B606-445F-8AC8-278DCD8D3147}" srcOrd="0" destOrd="0" parTransId="{6B77C0C3-6516-41FC-8AFE-0010C8E6167F}" sibTransId="{F19A9292-CA8C-4A83-9F1F-0E41219B0EBC}"/>
    <dgm:cxn modelId="{16E57524-AEC0-4757-A919-28C838C913F4}" type="presOf" srcId="{D9A142E8-B606-445F-8AC8-278DCD8D3147}" destId="{CBFA2299-8FF8-43B5-B725-215AA5DA51E0}" srcOrd="0" destOrd="0" presId="urn:microsoft.com/office/officeart/2005/8/layout/arrow6"/>
    <dgm:cxn modelId="{5FF20BEC-50B1-4822-A82A-4B32D0834DFD}" srcId="{CDBE0C06-D91E-4162-B011-DA928DEA5896}" destId="{E7A4513B-7FE2-4F65-8A0C-0B0505C5644E}" srcOrd="1" destOrd="0" parTransId="{6E01BB34-35CD-4ED6-BCF5-B544BB20D478}" sibTransId="{F0462064-01FF-4E4C-BF4F-49094108CC5D}"/>
    <dgm:cxn modelId="{22BFCE59-7334-4C07-8740-26A210CCC167}" type="presOf" srcId="{CDBE0C06-D91E-4162-B011-DA928DEA5896}" destId="{C6271627-8990-4CF1-9F97-8B002F885111}" srcOrd="0" destOrd="0" presId="urn:microsoft.com/office/officeart/2005/8/layout/arrow6"/>
    <dgm:cxn modelId="{B70DB99C-B5D1-410C-9199-280868646086}" type="presOf" srcId="{E7A4513B-7FE2-4F65-8A0C-0B0505C5644E}" destId="{D67EA0C3-BE70-416D-8921-E5A7EAA615CF}" srcOrd="0" destOrd="0" presId="urn:microsoft.com/office/officeart/2005/8/layout/arrow6"/>
    <dgm:cxn modelId="{55EEFE73-D1EC-4704-9FC7-24BD1CFD8323}" type="presParOf" srcId="{C6271627-8990-4CF1-9F97-8B002F885111}" destId="{66B51E15-DD4B-47F1-A8E9-71761A4D5EE4}" srcOrd="0" destOrd="0" presId="urn:microsoft.com/office/officeart/2005/8/layout/arrow6"/>
    <dgm:cxn modelId="{AAE1AEE0-519B-409F-81C0-5EDE108CD9C0}" type="presParOf" srcId="{C6271627-8990-4CF1-9F97-8B002F885111}" destId="{CBFA2299-8FF8-43B5-B725-215AA5DA51E0}" srcOrd="1" destOrd="0" presId="urn:microsoft.com/office/officeart/2005/8/layout/arrow6"/>
    <dgm:cxn modelId="{1F2F5C9D-C1D6-4F95-9725-210D6BE626DE}" type="presParOf" srcId="{C6271627-8990-4CF1-9F97-8B002F885111}" destId="{D67EA0C3-BE70-416D-8921-E5A7EAA615CF}" srcOrd="2" destOrd="0" presId="urn:microsoft.com/office/officeart/2005/8/layout/arrow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7D58A5E-1A5C-4865-805E-6A1818812C6C}" type="doc">
      <dgm:prSet loTypeId="urn:microsoft.com/office/officeart/2005/8/layout/equation1" loCatId="relationship" qsTypeId="urn:microsoft.com/office/officeart/2005/8/quickstyle/simple1" qsCatId="simple" csTypeId="urn:microsoft.com/office/officeart/2005/8/colors/colorful1" csCatId="colorful" phldr="1"/>
      <dgm:spPr/>
    </dgm:pt>
    <dgm:pt modelId="{CE96DF78-B0C3-4344-8209-407602318C49}">
      <dgm:prSet phldrT="[Text]"/>
      <dgm:spPr/>
      <dgm:t>
        <a:bodyPr/>
        <a:lstStyle/>
        <a:p>
          <a:r>
            <a:rPr lang="en-US" dirty="0" smtClean="0">
              <a:latin typeface="Arial" panose="020B0604020202020204" pitchFamily="34" charset="0"/>
              <a:cs typeface="Arial" panose="020B0604020202020204" pitchFamily="34" charset="0"/>
            </a:rPr>
            <a:t>Borrow full annual loan limit</a:t>
          </a:r>
          <a:endParaRPr lang="en-US" dirty="0">
            <a:latin typeface="Arial" panose="020B0604020202020204" pitchFamily="34" charset="0"/>
            <a:cs typeface="Arial" panose="020B0604020202020204" pitchFamily="34" charset="0"/>
          </a:endParaRPr>
        </a:p>
      </dgm:t>
    </dgm:pt>
    <dgm:pt modelId="{25E679D9-D202-4D1B-B8E1-8EDEC955665E}" type="parTrans" cxnId="{66A98781-0418-41FC-8068-D80EE432307B}">
      <dgm:prSet/>
      <dgm:spPr/>
      <dgm:t>
        <a:bodyPr/>
        <a:lstStyle/>
        <a:p>
          <a:endParaRPr lang="en-US"/>
        </a:p>
      </dgm:t>
    </dgm:pt>
    <dgm:pt modelId="{5D8BBC9B-2B46-445D-AB73-3F8FF956C0BA}" type="sibTrans" cxnId="{66A98781-0418-41FC-8068-D80EE432307B}">
      <dgm:prSet/>
      <dgm:spPr/>
      <dgm:t>
        <a:bodyPr/>
        <a:lstStyle/>
        <a:p>
          <a:endParaRPr lang="en-US" dirty="0">
            <a:latin typeface="Arial" panose="020B0604020202020204" pitchFamily="34" charset="0"/>
            <a:cs typeface="Arial" panose="020B0604020202020204" pitchFamily="34" charset="0"/>
          </a:endParaRPr>
        </a:p>
      </dgm:t>
    </dgm:pt>
    <dgm:pt modelId="{672FDF38-FC47-484C-801B-3BA319C679BB}">
      <dgm:prSet phldrT="[Text]"/>
      <dgm:spPr/>
      <dgm:t>
        <a:bodyPr/>
        <a:lstStyle/>
        <a:p>
          <a:r>
            <a:rPr lang="en-US" dirty="0" smtClean="0">
              <a:latin typeface="Arial" panose="020B0604020202020204" pitchFamily="34" charset="0"/>
              <a:cs typeface="Arial" panose="020B0604020202020204" pitchFamily="34" charset="0"/>
            </a:rPr>
            <a:t>Received for less than 1 AY</a:t>
          </a:r>
          <a:endParaRPr lang="en-US" dirty="0">
            <a:latin typeface="Arial" panose="020B0604020202020204" pitchFamily="34" charset="0"/>
            <a:cs typeface="Arial" panose="020B0604020202020204" pitchFamily="34" charset="0"/>
          </a:endParaRPr>
        </a:p>
      </dgm:t>
    </dgm:pt>
    <dgm:pt modelId="{03BED0DA-C804-45B5-8CE5-8242F9FC177B}" type="parTrans" cxnId="{3BA6F77A-0A6B-49C6-A4C9-6B678EC89CB6}">
      <dgm:prSet/>
      <dgm:spPr/>
      <dgm:t>
        <a:bodyPr/>
        <a:lstStyle/>
        <a:p>
          <a:endParaRPr lang="en-US"/>
        </a:p>
      </dgm:t>
    </dgm:pt>
    <dgm:pt modelId="{0583A494-9595-4998-A43F-F6D6E5A66C31}" type="sibTrans" cxnId="{3BA6F77A-0A6B-49C6-A4C9-6B678EC89CB6}">
      <dgm:prSet/>
      <dgm:spPr/>
      <dgm:t>
        <a:bodyPr/>
        <a:lstStyle/>
        <a:p>
          <a:endParaRPr lang="en-US" dirty="0">
            <a:latin typeface="Arial" panose="020B0604020202020204" pitchFamily="34" charset="0"/>
            <a:cs typeface="Arial" panose="020B0604020202020204" pitchFamily="34" charset="0"/>
          </a:endParaRPr>
        </a:p>
      </dgm:t>
    </dgm:pt>
    <dgm:pt modelId="{128DC928-FA0A-4C48-9BE7-026D19844EF9}">
      <dgm:prSet phldrT="[Text]"/>
      <dgm:spPr/>
      <dgm:t>
        <a:bodyPr/>
        <a:lstStyle/>
        <a:p>
          <a:r>
            <a:rPr lang="en-US" dirty="0" smtClean="0">
              <a:latin typeface="Arial" panose="020B0604020202020204" pitchFamily="34" charset="0"/>
              <a:cs typeface="Arial" panose="020B0604020202020204" pitchFamily="34" charset="0"/>
            </a:rPr>
            <a:t>Subsidized Usage Period = 1</a:t>
          </a:r>
          <a:endParaRPr lang="en-US" dirty="0">
            <a:latin typeface="Arial" panose="020B0604020202020204" pitchFamily="34" charset="0"/>
            <a:cs typeface="Arial" panose="020B0604020202020204" pitchFamily="34" charset="0"/>
          </a:endParaRPr>
        </a:p>
      </dgm:t>
    </dgm:pt>
    <dgm:pt modelId="{C3A20783-8C78-4DCB-8BE7-6286888E0770}" type="parTrans" cxnId="{9F579D1E-F80F-4E67-828F-84D078016223}">
      <dgm:prSet/>
      <dgm:spPr/>
      <dgm:t>
        <a:bodyPr/>
        <a:lstStyle/>
        <a:p>
          <a:endParaRPr lang="en-US"/>
        </a:p>
      </dgm:t>
    </dgm:pt>
    <dgm:pt modelId="{2DBA6232-292C-43C2-A536-58F9DD56DE05}" type="sibTrans" cxnId="{9F579D1E-F80F-4E67-828F-84D078016223}">
      <dgm:prSet/>
      <dgm:spPr/>
      <dgm:t>
        <a:bodyPr/>
        <a:lstStyle/>
        <a:p>
          <a:endParaRPr lang="en-US"/>
        </a:p>
      </dgm:t>
    </dgm:pt>
    <dgm:pt modelId="{F99EF63C-DA69-4152-9A09-BB58838D63D8}" type="pres">
      <dgm:prSet presAssocID="{C7D58A5E-1A5C-4865-805E-6A1818812C6C}" presName="linearFlow" presStyleCnt="0">
        <dgm:presLayoutVars>
          <dgm:dir/>
          <dgm:resizeHandles val="exact"/>
        </dgm:presLayoutVars>
      </dgm:prSet>
      <dgm:spPr/>
    </dgm:pt>
    <dgm:pt modelId="{A2CDE6C3-6B34-4F48-9A43-593BD6F5E71F}" type="pres">
      <dgm:prSet presAssocID="{CE96DF78-B0C3-4344-8209-407602318C49}" presName="node" presStyleLbl="node1" presStyleIdx="0" presStyleCnt="3">
        <dgm:presLayoutVars>
          <dgm:bulletEnabled val="1"/>
        </dgm:presLayoutVars>
      </dgm:prSet>
      <dgm:spPr>
        <a:prstGeom prst="rect">
          <a:avLst/>
        </a:prstGeom>
      </dgm:spPr>
      <dgm:t>
        <a:bodyPr/>
        <a:lstStyle/>
        <a:p>
          <a:endParaRPr lang="en-US"/>
        </a:p>
      </dgm:t>
    </dgm:pt>
    <dgm:pt modelId="{F119570B-FD08-4B75-A48F-E515E8289ED0}" type="pres">
      <dgm:prSet presAssocID="{5D8BBC9B-2B46-445D-AB73-3F8FF956C0BA}" presName="spacerL" presStyleCnt="0"/>
      <dgm:spPr/>
    </dgm:pt>
    <dgm:pt modelId="{76413E14-739D-4B1B-BD0A-0AD9A482F52B}" type="pres">
      <dgm:prSet presAssocID="{5D8BBC9B-2B46-445D-AB73-3F8FF956C0BA}" presName="sibTrans" presStyleLbl="sibTrans2D1" presStyleIdx="0" presStyleCnt="2"/>
      <dgm:spPr/>
      <dgm:t>
        <a:bodyPr/>
        <a:lstStyle/>
        <a:p>
          <a:endParaRPr lang="en-US"/>
        </a:p>
      </dgm:t>
    </dgm:pt>
    <dgm:pt modelId="{C3BCCB84-1CF0-4640-97A1-4C26CAEDC877}" type="pres">
      <dgm:prSet presAssocID="{5D8BBC9B-2B46-445D-AB73-3F8FF956C0BA}" presName="spacerR" presStyleCnt="0"/>
      <dgm:spPr/>
    </dgm:pt>
    <dgm:pt modelId="{3CB0F3B2-E541-417E-8437-F0ADB4850A05}" type="pres">
      <dgm:prSet presAssocID="{672FDF38-FC47-484C-801B-3BA319C679BB}" presName="node" presStyleLbl="node1" presStyleIdx="1" presStyleCnt="3">
        <dgm:presLayoutVars>
          <dgm:bulletEnabled val="1"/>
        </dgm:presLayoutVars>
      </dgm:prSet>
      <dgm:spPr>
        <a:prstGeom prst="rect">
          <a:avLst/>
        </a:prstGeom>
      </dgm:spPr>
      <dgm:t>
        <a:bodyPr/>
        <a:lstStyle/>
        <a:p>
          <a:endParaRPr lang="en-US"/>
        </a:p>
      </dgm:t>
    </dgm:pt>
    <dgm:pt modelId="{238BF631-498F-4023-A57D-8C9533573840}" type="pres">
      <dgm:prSet presAssocID="{0583A494-9595-4998-A43F-F6D6E5A66C31}" presName="spacerL" presStyleCnt="0"/>
      <dgm:spPr/>
    </dgm:pt>
    <dgm:pt modelId="{BB868A7F-0451-4615-B101-AC0A177F17EC}" type="pres">
      <dgm:prSet presAssocID="{0583A494-9595-4998-A43F-F6D6E5A66C31}" presName="sibTrans" presStyleLbl="sibTrans2D1" presStyleIdx="1" presStyleCnt="2"/>
      <dgm:spPr/>
      <dgm:t>
        <a:bodyPr/>
        <a:lstStyle/>
        <a:p>
          <a:endParaRPr lang="en-US"/>
        </a:p>
      </dgm:t>
    </dgm:pt>
    <dgm:pt modelId="{A38D0F87-6C34-46CB-BA3B-392CBBC7AABF}" type="pres">
      <dgm:prSet presAssocID="{0583A494-9595-4998-A43F-F6D6E5A66C31}" presName="spacerR" presStyleCnt="0"/>
      <dgm:spPr/>
    </dgm:pt>
    <dgm:pt modelId="{6B586F1D-6650-432F-91FE-0437749F3325}" type="pres">
      <dgm:prSet presAssocID="{128DC928-FA0A-4C48-9BE7-026D19844EF9}" presName="node" presStyleLbl="node1" presStyleIdx="2" presStyleCnt="3">
        <dgm:presLayoutVars>
          <dgm:bulletEnabled val="1"/>
        </dgm:presLayoutVars>
      </dgm:prSet>
      <dgm:spPr>
        <a:prstGeom prst="rect">
          <a:avLst/>
        </a:prstGeom>
      </dgm:spPr>
      <dgm:t>
        <a:bodyPr/>
        <a:lstStyle/>
        <a:p>
          <a:endParaRPr lang="en-US"/>
        </a:p>
      </dgm:t>
    </dgm:pt>
  </dgm:ptLst>
  <dgm:cxnLst>
    <dgm:cxn modelId="{CFAF8695-BBDE-4264-BFCE-95F8DF9A7F73}" type="presOf" srcId="{C7D58A5E-1A5C-4865-805E-6A1818812C6C}" destId="{F99EF63C-DA69-4152-9A09-BB58838D63D8}" srcOrd="0" destOrd="0" presId="urn:microsoft.com/office/officeart/2005/8/layout/equation1"/>
    <dgm:cxn modelId="{D7B5B956-5ED9-4A3F-ACD5-644C7242BED6}" type="presOf" srcId="{0583A494-9595-4998-A43F-F6D6E5A66C31}" destId="{BB868A7F-0451-4615-B101-AC0A177F17EC}" srcOrd="0" destOrd="0" presId="urn:microsoft.com/office/officeart/2005/8/layout/equation1"/>
    <dgm:cxn modelId="{D549AC09-4309-4609-855F-58338C956A50}" type="presOf" srcId="{128DC928-FA0A-4C48-9BE7-026D19844EF9}" destId="{6B586F1D-6650-432F-91FE-0437749F3325}" srcOrd="0" destOrd="0" presId="urn:microsoft.com/office/officeart/2005/8/layout/equation1"/>
    <dgm:cxn modelId="{B365A934-2805-4FAF-9631-2BD197DA0373}" type="presOf" srcId="{5D8BBC9B-2B46-445D-AB73-3F8FF956C0BA}" destId="{76413E14-739D-4B1B-BD0A-0AD9A482F52B}" srcOrd="0" destOrd="0" presId="urn:microsoft.com/office/officeart/2005/8/layout/equation1"/>
    <dgm:cxn modelId="{66A98781-0418-41FC-8068-D80EE432307B}" srcId="{C7D58A5E-1A5C-4865-805E-6A1818812C6C}" destId="{CE96DF78-B0C3-4344-8209-407602318C49}" srcOrd="0" destOrd="0" parTransId="{25E679D9-D202-4D1B-B8E1-8EDEC955665E}" sibTransId="{5D8BBC9B-2B46-445D-AB73-3F8FF956C0BA}"/>
    <dgm:cxn modelId="{C7473315-AA26-4D91-8F2F-6389C54821A0}" type="presOf" srcId="{672FDF38-FC47-484C-801B-3BA319C679BB}" destId="{3CB0F3B2-E541-417E-8437-F0ADB4850A05}" srcOrd="0" destOrd="0" presId="urn:microsoft.com/office/officeart/2005/8/layout/equation1"/>
    <dgm:cxn modelId="{F6E543BA-B721-409C-BBFA-1E576ECAE606}" type="presOf" srcId="{CE96DF78-B0C3-4344-8209-407602318C49}" destId="{A2CDE6C3-6B34-4F48-9A43-593BD6F5E71F}" srcOrd="0" destOrd="0" presId="urn:microsoft.com/office/officeart/2005/8/layout/equation1"/>
    <dgm:cxn modelId="{3BA6F77A-0A6B-49C6-A4C9-6B678EC89CB6}" srcId="{C7D58A5E-1A5C-4865-805E-6A1818812C6C}" destId="{672FDF38-FC47-484C-801B-3BA319C679BB}" srcOrd="1" destOrd="0" parTransId="{03BED0DA-C804-45B5-8CE5-8242F9FC177B}" sibTransId="{0583A494-9595-4998-A43F-F6D6E5A66C31}"/>
    <dgm:cxn modelId="{9F579D1E-F80F-4E67-828F-84D078016223}" srcId="{C7D58A5E-1A5C-4865-805E-6A1818812C6C}" destId="{128DC928-FA0A-4C48-9BE7-026D19844EF9}" srcOrd="2" destOrd="0" parTransId="{C3A20783-8C78-4DCB-8BE7-6286888E0770}" sibTransId="{2DBA6232-292C-43C2-A536-58F9DD56DE05}"/>
    <dgm:cxn modelId="{2B86990F-DC4F-46CC-82C9-F501143A3390}" type="presParOf" srcId="{F99EF63C-DA69-4152-9A09-BB58838D63D8}" destId="{A2CDE6C3-6B34-4F48-9A43-593BD6F5E71F}" srcOrd="0" destOrd="0" presId="urn:microsoft.com/office/officeart/2005/8/layout/equation1"/>
    <dgm:cxn modelId="{FA79E33B-5615-4CDC-8FC1-57CC7092FE2B}" type="presParOf" srcId="{F99EF63C-DA69-4152-9A09-BB58838D63D8}" destId="{F119570B-FD08-4B75-A48F-E515E8289ED0}" srcOrd="1" destOrd="0" presId="urn:microsoft.com/office/officeart/2005/8/layout/equation1"/>
    <dgm:cxn modelId="{1B79EF52-EA97-4143-A282-C4DF4C20CFD0}" type="presParOf" srcId="{F99EF63C-DA69-4152-9A09-BB58838D63D8}" destId="{76413E14-739D-4B1B-BD0A-0AD9A482F52B}" srcOrd="2" destOrd="0" presId="urn:microsoft.com/office/officeart/2005/8/layout/equation1"/>
    <dgm:cxn modelId="{5AEE5081-AF86-4053-B368-3BC10E83EC88}" type="presParOf" srcId="{F99EF63C-DA69-4152-9A09-BB58838D63D8}" destId="{C3BCCB84-1CF0-4640-97A1-4C26CAEDC877}" srcOrd="3" destOrd="0" presId="urn:microsoft.com/office/officeart/2005/8/layout/equation1"/>
    <dgm:cxn modelId="{5A69A1C3-AA89-454B-8A29-C515B5376BFA}" type="presParOf" srcId="{F99EF63C-DA69-4152-9A09-BB58838D63D8}" destId="{3CB0F3B2-E541-417E-8437-F0ADB4850A05}" srcOrd="4" destOrd="0" presId="urn:microsoft.com/office/officeart/2005/8/layout/equation1"/>
    <dgm:cxn modelId="{4CF500FA-851F-4B83-B548-033733ED27C2}" type="presParOf" srcId="{F99EF63C-DA69-4152-9A09-BB58838D63D8}" destId="{238BF631-498F-4023-A57D-8C9533573840}" srcOrd="5" destOrd="0" presId="urn:microsoft.com/office/officeart/2005/8/layout/equation1"/>
    <dgm:cxn modelId="{9EC4E2AC-63A3-4FFC-B64E-5A8E447949D5}" type="presParOf" srcId="{F99EF63C-DA69-4152-9A09-BB58838D63D8}" destId="{BB868A7F-0451-4615-B101-AC0A177F17EC}" srcOrd="6" destOrd="0" presId="urn:microsoft.com/office/officeart/2005/8/layout/equation1"/>
    <dgm:cxn modelId="{12458AFA-09AF-4DD4-97FD-C128CC10D296}" type="presParOf" srcId="{F99EF63C-DA69-4152-9A09-BB58838D63D8}" destId="{A38D0F87-6C34-46CB-BA3B-392CBBC7AABF}" srcOrd="7" destOrd="0" presId="urn:microsoft.com/office/officeart/2005/8/layout/equation1"/>
    <dgm:cxn modelId="{B0D2E4C1-97B1-4936-A876-EDE81ED1EFC0}" type="presParOf" srcId="{F99EF63C-DA69-4152-9A09-BB58838D63D8}" destId="{6B586F1D-6650-432F-91FE-0437749F3325}"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A675DD3-E01C-40E8-8B7E-AAE45F4870E6}"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02137B54-6323-45D3-8903-BC8F233064C0}">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¾-time = 0.75 </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DCFD6CD8-6859-4A75-9D73-D3553526A0DC}" type="parTrans" cxnId="{284C4977-ED85-4396-AE65-7FBE45598E73}">
      <dgm:prSet/>
      <dgm:spPr/>
      <dgm:t>
        <a:bodyPr/>
        <a:lstStyle/>
        <a:p>
          <a:endParaRPr lang="en-US"/>
        </a:p>
      </dgm:t>
    </dgm:pt>
    <dgm:pt modelId="{DCC366CB-4DDF-4F41-97BC-BCC62C37709A}" type="sibTrans" cxnId="{284C4977-ED85-4396-AE65-7FBE45598E73}">
      <dgm:prSet/>
      <dgm:spPr/>
      <dgm:t>
        <a:bodyPr/>
        <a:lstStyle/>
        <a:p>
          <a:endParaRPr lang="en-US">
            <a:solidFill>
              <a:schemeClr val="tx1">
                <a:lumMod val="65000"/>
                <a:lumOff val="35000"/>
              </a:schemeClr>
            </a:solidFill>
          </a:endParaRPr>
        </a:p>
      </dgm:t>
    </dgm:pt>
    <dgm:pt modelId="{3A670085-9B2C-4B96-B902-C26DA52D49FE}">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½-time = 0.50</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B8C7C2C0-4572-4A05-82A2-827E7C0B8431}" type="parTrans" cxnId="{8D46BAAB-0FD6-4AA0-B749-725EE5DF392E}">
      <dgm:prSet/>
      <dgm:spPr/>
      <dgm:t>
        <a:bodyPr/>
        <a:lstStyle/>
        <a:p>
          <a:endParaRPr lang="en-US"/>
        </a:p>
      </dgm:t>
    </dgm:pt>
    <dgm:pt modelId="{33A993E0-9F24-469C-B5F6-4F524913C276}" type="sibTrans" cxnId="{8D46BAAB-0FD6-4AA0-B749-725EE5DF392E}">
      <dgm:prSet/>
      <dgm:spPr/>
      <dgm:t>
        <a:bodyPr/>
        <a:lstStyle/>
        <a:p>
          <a:endParaRPr lang="en-US">
            <a:solidFill>
              <a:schemeClr val="tx1">
                <a:lumMod val="65000"/>
                <a:lumOff val="35000"/>
              </a:schemeClr>
            </a:solidFill>
          </a:endParaRPr>
        </a:p>
      </dgm:t>
    </dgm:pt>
    <dgm:pt modelId="{744908E9-FF8B-45C5-BFD9-26A1B887B05D}">
      <dgm:prSet phldrT="[Text]" custT="1"/>
      <dgm:spPr/>
      <dgm:t>
        <a:bodyPr/>
        <a:lstStyle/>
        <a:p>
          <a:r>
            <a:rPr lang="en-US" sz="1800" dirty="0" smtClean="0">
              <a:solidFill>
                <a:schemeClr val="tx1">
                  <a:lumMod val="65000"/>
                  <a:lumOff val="35000"/>
                </a:schemeClr>
              </a:solidFill>
              <a:latin typeface="Arial" panose="020B0604020202020204" pitchFamily="34" charset="0"/>
              <a:cs typeface="Arial" panose="020B0604020202020204" pitchFamily="34" charset="0"/>
            </a:rPr>
            <a:t>Prorate Subsidized Usage Period based on enrollment status</a:t>
          </a:r>
          <a:endParaRPr lang="en-US" sz="1800" dirty="0">
            <a:solidFill>
              <a:schemeClr val="tx1">
                <a:lumMod val="65000"/>
                <a:lumOff val="35000"/>
              </a:schemeClr>
            </a:solidFill>
            <a:latin typeface="Arial" panose="020B0604020202020204" pitchFamily="34" charset="0"/>
            <a:cs typeface="Arial" panose="020B0604020202020204" pitchFamily="34" charset="0"/>
          </a:endParaRPr>
        </a:p>
      </dgm:t>
    </dgm:pt>
    <dgm:pt modelId="{1A390967-BD9E-4C72-B9F9-9406C8D3A319}" type="parTrans" cxnId="{CE7C4BEA-53FD-410A-BA79-638740BFB114}">
      <dgm:prSet/>
      <dgm:spPr/>
      <dgm:t>
        <a:bodyPr/>
        <a:lstStyle/>
        <a:p>
          <a:endParaRPr lang="en-US"/>
        </a:p>
      </dgm:t>
    </dgm:pt>
    <dgm:pt modelId="{DF0C831E-2270-4E98-8F1C-81969BCCB3EC}" type="sibTrans" cxnId="{CE7C4BEA-53FD-410A-BA79-638740BFB114}">
      <dgm:prSet/>
      <dgm:spPr/>
      <dgm:t>
        <a:bodyPr/>
        <a:lstStyle/>
        <a:p>
          <a:endParaRPr lang="en-US"/>
        </a:p>
      </dgm:t>
    </dgm:pt>
    <dgm:pt modelId="{9E317F59-65FF-437C-A84B-6D3525790230}">
      <dgm:prSet phldrT="[Text]"/>
      <dgm:spPr/>
      <dgm: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Full-time = 1.00</a:t>
          </a:r>
          <a:endParaRPr lang="en-US" dirty="0">
            <a:solidFill>
              <a:schemeClr val="tx1">
                <a:lumMod val="65000"/>
                <a:lumOff val="35000"/>
              </a:schemeClr>
            </a:solidFill>
            <a:latin typeface="Arial" panose="020B0604020202020204" pitchFamily="34" charset="0"/>
            <a:cs typeface="Arial" panose="020B0604020202020204" pitchFamily="34" charset="0"/>
          </a:endParaRPr>
        </a:p>
      </dgm:t>
    </dgm:pt>
    <dgm:pt modelId="{1F32503B-A643-47E1-9127-597757EAB4E3}" type="parTrans" cxnId="{BFC4C441-705C-4875-99FE-4DA9A085885C}">
      <dgm:prSet/>
      <dgm:spPr/>
      <dgm:t>
        <a:bodyPr/>
        <a:lstStyle/>
        <a:p>
          <a:endParaRPr lang="en-US"/>
        </a:p>
      </dgm:t>
    </dgm:pt>
    <dgm:pt modelId="{800FF248-495F-41F1-9B5B-24BC2C62837F}" type="sibTrans" cxnId="{BFC4C441-705C-4875-99FE-4DA9A085885C}">
      <dgm:prSet/>
      <dgm:spPr/>
      <dgm:t>
        <a:bodyPr/>
        <a:lstStyle/>
        <a:p>
          <a:endParaRPr lang="en-US"/>
        </a:p>
      </dgm:t>
    </dgm:pt>
    <dgm:pt modelId="{A97FFFCF-21C3-43AA-9C2E-FA0EDFE616C2}" type="pres">
      <dgm:prSet presAssocID="{1A675DD3-E01C-40E8-8B7E-AAE45F4870E6}" presName="Name0" presStyleCnt="0">
        <dgm:presLayoutVars>
          <dgm:chMax val="7"/>
          <dgm:chPref val="5"/>
        </dgm:presLayoutVars>
      </dgm:prSet>
      <dgm:spPr/>
      <dgm:t>
        <a:bodyPr/>
        <a:lstStyle/>
        <a:p>
          <a:endParaRPr lang="en-US"/>
        </a:p>
      </dgm:t>
    </dgm:pt>
    <dgm:pt modelId="{C341C2B4-AAC2-407A-B82B-82A05962C836}" type="pres">
      <dgm:prSet presAssocID="{1A675DD3-E01C-40E8-8B7E-AAE45F4870E6}" presName="arrowNode" presStyleLbl="node1" presStyleIdx="0" presStyleCnt="1"/>
      <dgm:spPr/>
    </dgm:pt>
    <dgm:pt modelId="{92011398-B140-4C13-80EB-698BE886B1EC}" type="pres">
      <dgm:prSet presAssocID="{9E317F59-65FF-437C-A84B-6D3525790230}" presName="txNode1" presStyleLbl="revTx" presStyleIdx="0" presStyleCnt="4">
        <dgm:presLayoutVars>
          <dgm:bulletEnabled val="1"/>
        </dgm:presLayoutVars>
      </dgm:prSet>
      <dgm:spPr/>
      <dgm:t>
        <a:bodyPr/>
        <a:lstStyle/>
        <a:p>
          <a:endParaRPr lang="en-US"/>
        </a:p>
      </dgm:t>
    </dgm:pt>
    <dgm:pt modelId="{800B96E6-BE34-48BB-9984-906148DE3997}" type="pres">
      <dgm:prSet presAssocID="{02137B54-6323-45D3-8903-BC8F233064C0}" presName="txNode2" presStyleLbl="revTx" presStyleIdx="1" presStyleCnt="4">
        <dgm:presLayoutVars>
          <dgm:bulletEnabled val="1"/>
        </dgm:presLayoutVars>
      </dgm:prSet>
      <dgm:spPr/>
      <dgm:t>
        <a:bodyPr/>
        <a:lstStyle/>
        <a:p>
          <a:endParaRPr lang="en-US"/>
        </a:p>
      </dgm:t>
    </dgm:pt>
    <dgm:pt modelId="{CA017D05-E0AE-4647-AAF8-63EA00DDD8AA}" type="pres">
      <dgm:prSet presAssocID="{DCC366CB-4DDF-4F41-97BC-BCC62C37709A}" presName="dotNode2" presStyleCnt="0"/>
      <dgm:spPr/>
    </dgm:pt>
    <dgm:pt modelId="{5B33AFE7-F155-4410-81F7-2669051FE130}" type="pres">
      <dgm:prSet presAssocID="{DCC366CB-4DDF-4F41-97BC-BCC62C37709A}" presName="dotRepeatNode" presStyleLbl="fgShp" presStyleIdx="0" presStyleCnt="2"/>
      <dgm:spPr/>
      <dgm:t>
        <a:bodyPr/>
        <a:lstStyle/>
        <a:p>
          <a:endParaRPr lang="en-US"/>
        </a:p>
      </dgm:t>
    </dgm:pt>
    <dgm:pt modelId="{A8CABBA2-3C57-4658-8EFE-4C96669A97C3}" type="pres">
      <dgm:prSet presAssocID="{3A670085-9B2C-4B96-B902-C26DA52D49FE}" presName="txNode3" presStyleLbl="revTx" presStyleIdx="2" presStyleCnt="4">
        <dgm:presLayoutVars>
          <dgm:bulletEnabled val="1"/>
        </dgm:presLayoutVars>
      </dgm:prSet>
      <dgm:spPr/>
      <dgm:t>
        <a:bodyPr/>
        <a:lstStyle/>
        <a:p>
          <a:endParaRPr lang="en-US"/>
        </a:p>
      </dgm:t>
    </dgm:pt>
    <dgm:pt modelId="{6131168E-D7E4-4071-B24C-6FEB60984ECF}" type="pres">
      <dgm:prSet presAssocID="{33A993E0-9F24-469C-B5F6-4F524913C276}" presName="dotNode3" presStyleCnt="0"/>
      <dgm:spPr/>
    </dgm:pt>
    <dgm:pt modelId="{5A2CB321-4459-498A-BCE4-02350C3C8918}" type="pres">
      <dgm:prSet presAssocID="{33A993E0-9F24-469C-B5F6-4F524913C276}" presName="dotRepeatNode" presStyleLbl="fgShp" presStyleIdx="1" presStyleCnt="2"/>
      <dgm:spPr/>
      <dgm:t>
        <a:bodyPr/>
        <a:lstStyle/>
        <a:p>
          <a:endParaRPr lang="en-US"/>
        </a:p>
      </dgm:t>
    </dgm:pt>
    <dgm:pt modelId="{40A1DE94-70ED-4711-97D8-4FC1FC01ECEA}" type="pres">
      <dgm:prSet presAssocID="{744908E9-FF8B-45C5-BFD9-26A1B887B05D}" presName="txNode4" presStyleLbl="revTx" presStyleIdx="3" presStyleCnt="4" custLinFactNeighborX="-1705" custLinFactNeighborY="14063">
        <dgm:presLayoutVars>
          <dgm:bulletEnabled val="1"/>
        </dgm:presLayoutVars>
      </dgm:prSet>
      <dgm:spPr/>
      <dgm:t>
        <a:bodyPr/>
        <a:lstStyle/>
        <a:p>
          <a:endParaRPr lang="en-US"/>
        </a:p>
      </dgm:t>
    </dgm:pt>
  </dgm:ptLst>
  <dgm:cxnLst>
    <dgm:cxn modelId="{284C4977-ED85-4396-AE65-7FBE45598E73}" srcId="{1A675DD3-E01C-40E8-8B7E-AAE45F4870E6}" destId="{02137B54-6323-45D3-8903-BC8F233064C0}" srcOrd="1" destOrd="0" parTransId="{DCFD6CD8-6859-4A75-9D73-D3553526A0DC}" sibTransId="{DCC366CB-4DDF-4F41-97BC-BCC62C37709A}"/>
    <dgm:cxn modelId="{0EF0ED90-85CF-4724-8AEE-6932147608A5}" type="presOf" srcId="{DCC366CB-4DDF-4F41-97BC-BCC62C37709A}" destId="{5B33AFE7-F155-4410-81F7-2669051FE130}" srcOrd="0" destOrd="0" presId="urn:microsoft.com/office/officeart/2009/3/layout/DescendingProcess"/>
    <dgm:cxn modelId="{75B2B0C0-C0A7-4AB5-B708-568FBBC07CAF}" type="presOf" srcId="{02137B54-6323-45D3-8903-BC8F233064C0}" destId="{800B96E6-BE34-48BB-9984-906148DE3997}" srcOrd="0" destOrd="0" presId="urn:microsoft.com/office/officeart/2009/3/layout/DescendingProcess"/>
    <dgm:cxn modelId="{BFC4C441-705C-4875-99FE-4DA9A085885C}" srcId="{1A675DD3-E01C-40E8-8B7E-AAE45F4870E6}" destId="{9E317F59-65FF-437C-A84B-6D3525790230}" srcOrd="0" destOrd="0" parTransId="{1F32503B-A643-47E1-9127-597757EAB4E3}" sibTransId="{800FF248-495F-41F1-9B5B-24BC2C62837F}"/>
    <dgm:cxn modelId="{CE7C4BEA-53FD-410A-BA79-638740BFB114}" srcId="{1A675DD3-E01C-40E8-8B7E-AAE45F4870E6}" destId="{744908E9-FF8B-45C5-BFD9-26A1B887B05D}" srcOrd="3" destOrd="0" parTransId="{1A390967-BD9E-4C72-B9F9-9406C8D3A319}" sibTransId="{DF0C831E-2270-4E98-8F1C-81969BCCB3EC}"/>
    <dgm:cxn modelId="{D0A0ED85-B588-4C6A-A2E1-D9A7DBEAA000}" type="presOf" srcId="{1A675DD3-E01C-40E8-8B7E-AAE45F4870E6}" destId="{A97FFFCF-21C3-43AA-9C2E-FA0EDFE616C2}" srcOrd="0" destOrd="0" presId="urn:microsoft.com/office/officeart/2009/3/layout/DescendingProcess"/>
    <dgm:cxn modelId="{4CE44842-C539-442F-A490-2612E4CE2D4A}" type="presOf" srcId="{744908E9-FF8B-45C5-BFD9-26A1B887B05D}" destId="{40A1DE94-70ED-4711-97D8-4FC1FC01ECEA}" srcOrd="0" destOrd="0" presId="urn:microsoft.com/office/officeart/2009/3/layout/DescendingProcess"/>
    <dgm:cxn modelId="{9FE05CF1-BFDA-4575-AAFA-15BA2682FBC7}" type="presOf" srcId="{33A993E0-9F24-469C-B5F6-4F524913C276}" destId="{5A2CB321-4459-498A-BCE4-02350C3C8918}" srcOrd="0" destOrd="0" presId="urn:microsoft.com/office/officeart/2009/3/layout/DescendingProcess"/>
    <dgm:cxn modelId="{8D46BAAB-0FD6-4AA0-B749-725EE5DF392E}" srcId="{1A675DD3-E01C-40E8-8B7E-AAE45F4870E6}" destId="{3A670085-9B2C-4B96-B902-C26DA52D49FE}" srcOrd="2" destOrd="0" parTransId="{B8C7C2C0-4572-4A05-82A2-827E7C0B8431}" sibTransId="{33A993E0-9F24-469C-B5F6-4F524913C276}"/>
    <dgm:cxn modelId="{5220F130-1DB7-45A1-96FE-CDE1815FE570}" type="presOf" srcId="{9E317F59-65FF-437C-A84B-6D3525790230}" destId="{92011398-B140-4C13-80EB-698BE886B1EC}" srcOrd="0" destOrd="0" presId="urn:microsoft.com/office/officeart/2009/3/layout/DescendingProcess"/>
    <dgm:cxn modelId="{3D102CA6-4BF4-441B-9F7F-0515FCA63519}" type="presOf" srcId="{3A670085-9B2C-4B96-B902-C26DA52D49FE}" destId="{A8CABBA2-3C57-4658-8EFE-4C96669A97C3}" srcOrd="0" destOrd="0" presId="urn:microsoft.com/office/officeart/2009/3/layout/DescendingProcess"/>
    <dgm:cxn modelId="{32F96422-656C-4111-929B-B60F42525B59}" type="presParOf" srcId="{A97FFFCF-21C3-43AA-9C2E-FA0EDFE616C2}" destId="{C341C2B4-AAC2-407A-B82B-82A05962C836}" srcOrd="0" destOrd="0" presId="urn:microsoft.com/office/officeart/2009/3/layout/DescendingProcess"/>
    <dgm:cxn modelId="{98DDDFAF-48FF-4A45-9719-0876FE7DE65D}" type="presParOf" srcId="{A97FFFCF-21C3-43AA-9C2E-FA0EDFE616C2}" destId="{92011398-B140-4C13-80EB-698BE886B1EC}" srcOrd="1" destOrd="0" presId="urn:microsoft.com/office/officeart/2009/3/layout/DescendingProcess"/>
    <dgm:cxn modelId="{1002CA61-E2FD-4502-8083-D736B920FA93}" type="presParOf" srcId="{A97FFFCF-21C3-43AA-9C2E-FA0EDFE616C2}" destId="{800B96E6-BE34-48BB-9984-906148DE3997}" srcOrd="2" destOrd="0" presId="urn:microsoft.com/office/officeart/2009/3/layout/DescendingProcess"/>
    <dgm:cxn modelId="{78B4664D-62CC-4FD9-BC0C-D91FB4EFE4E4}" type="presParOf" srcId="{A97FFFCF-21C3-43AA-9C2E-FA0EDFE616C2}" destId="{CA017D05-E0AE-4647-AAF8-63EA00DDD8AA}" srcOrd="3" destOrd="0" presId="urn:microsoft.com/office/officeart/2009/3/layout/DescendingProcess"/>
    <dgm:cxn modelId="{4DDBF343-334C-4FF5-A70E-89263E163030}" type="presParOf" srcId="{CA017D05-E0AE-4647-AAF8-63EA00DDD8AA}" destId="{5B33AFE7-F155-4410-81F7-2669051FE130}" srcOrd="0" destOrd="0" presId="urn:microsoft.com/office/officeart/2009/3/layout/DescendingProcess"/>
    <dgm:cxn modelId="{0B4ECCD6-B402-4454-861A-37AD3EC98C6E}" type="presParOf" srcId="{A97FFFCF-21C3-43AA-9C2E-FA0EDFE616C2}" destId="{A8CABBA2-3C57-4658-8EFE-4C96669A97C3}" srcOrd="4" destOrd="0" presId="urn:microsoft.com/office/officeart/2009/3/layout/DescendingProcess"/>
    <dgm:cxn modelId="{2655B142-40EA-4F85-A64F-DA38575BEA69}" type="presParOf" srcId="{A97FFFCF-21C3-43AA-9C2E-FA0EDFE616C2}" destId="{6131168E-D7E4-4071-B24C-6FEB60984ECF}" srcOrd="5" destOrd="0" presId="urn:microsoft.com/office/officeart/2009/3/layout/DescendingProcess"/>
    <dgm:cxn modelId="{ED82E669-74D3-4F5F-BFED-ABA59566BDD9}" type="presParOf" srcId="{6131168E-D7E4-4071-B24C-6FEB60984ECF}" destId="{5A2CB321-4459-498A-BCE4-02350C3C8918}" srcOrd="0" destOrd="0" presId="urn:microsoft.com/office/officeart/2009/3/layout/DescendingProcess"/>
    <dgm:cxn modelId="{2FA7D409-E0FF-4A50-919E-0B2935831D9A}" type="presParOf" srcId="{A97FFFCF-21C3-43AA-9C2E-FA0EDFE616C2}" destId="{40A1DE94-70ED-4711-97D8-4FC1FC01ECEA}" srcOrd="6" destOrd="0" presId="urn:microsoft.com/office/officeart/2009/3/layout/Descending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4D4AD90-0C2C-45E4-88F5-4AB93B1782D7}" type="doc">
      <dgm:prSet loTypeId="urn:microsoft.com/office/officeart/2005/8/layout/equation1" loCatId="process" qsTypeId="urn:microsoft.com/office/officeart/2005/8/quickstyle/simple1" qsCatId="simple" csTypeId="urn:microsoft.com/office/officeart/2005/8/colors/colorful1" csCatId="colorful" phldr="1"/>
      <dgm:spPr/>
    </dgm:pt>
    <dgm:pt modelId="{D0EA2D74-E53E-43E8-9D29-DA778A60313E}">
      <dgm:prSet phldrT="[Text]"/>
      <dgm:spPr/>
      <dgm:t>
        <a:bodyPr/>
        <a:lstStyle/>
        <a:p>
          <a:r>
            <a:rPr lang="en-US" dirty="0" smtClean="0">
              <a:latin typeface="Arial" panose="020B0604020202020204" pitchFamily="34" charset="0"/>
              <a:cs typeface="Arial" panose="020B0604020202020204" pitchFamily="34" charset="0"/>
            </a:rPr>
            <a:t>Maximum Eligibility Period</a:t>
          </a:r>
          <a:endParaRPr lang="en-US" dirty="0">
            <a:latin typeface="Arial" panose="020B0604020202020204" pitchFamily="34" charset="0"/>
            <a:cs typeface="Arial" panose="020B0604020202020204" pitchFamily="34" charset="0"/>
          </a:endParaRPr>
        </a:p>
      </dgm:t>
    </dgm:pt>
    <dgm:pt modelId="{11A640EC-3AFC-4996-B471-AFDDCB4B2801}" type="parTrans" cxnId="{22ACA5B4-2467-422C-B169-96E3BE3E39E0}">
      <dgm:prSet/>
      <dgm:spPr/>
      <dgm:t>
        <a:bodyPr/>
        <a:lstStyle/>
        <a:p>
          <a:endParaRPr lang="en-US"/>
        </a:p>
      </dgm:t>
    </dgm:pt>
    <dgm:pt modelId="{1AC4C7C9-5080-4159-A7BD-FF8E65950270}" type="sibTrans" cxnId="{22ACA5B4-2467-422C-B169-96E3BE3E39E0}">
      <dgm:prSet/>
      <dgm:spPr/>
      <dgm:t>
        <a:bodyPr/>
        <a:lstStyle/>
        <a:p>
          <a:endParaRPr lang="en-US" dirty="0">
            <a:latin typeface="Arial" panose="020B0604020202020204" pitchFamily="34" charset="0"/>
            <a:cs typeface="Arial" panose="020B0604020202020204" pitchFamily="34" charset="0"/>
          </a:endParaRPr>
        </a:p>
      </dgm:t>
    </dgm:pt>
    <dgm:pt modelId="{3DAAC574-B7A4-4804-A5F5-9C1963AE45BF}">
      <dgm:prSet phldrT="[Text]"/>
      <dgm:spPr/>
      <dgm:t>
        <a:bodyPr/>
        <a:lstStyle/>
        <a:p>
          <a:r>
            <a:rPr lang="en-US" dirty="0" smtClean="0">
              <a:latin typeface="Arial" panose="020B0604020202020204" pitchFamily="34" charset="0"/>
              <a:cs typeface="Arial" panose="020B0604020202020204" pitchFamily="34" charset="0"/>
            </a:rPr>
            <a:t>All Subsidized Usage Periods</a:t>
          </a:r>
          <a:endParaRPr lang="en-US" dirty="0">
            <a:latin typeface="Arial" panose="020B0604020202020204" pitchFamily="34" charset="0"/>
            <a:cs typeface="Arial" panose="020B0604020202020204" pitchFamily="34" charset="0"/>
          </a:endParaRPr>
        </a:p>
      </dgm:t>
    </dgm:pt>
    <dgm:pt modelId="{B47D1996-C428-460C-A29E-5B29CF08FE4E}" type="parTrans" cxnId="{2DD1AEF4-D10E-40F2-A720-A007BF714DCA}">
      <dgm:prSet/>
      <dgm:spPr/>
      <dgm:t>
        <a:bodyPr/>
        <a:lstStyle/>
        <a:p>
          <a:endParaRPr lang="en-US"/>
        </a:p>
      </dgm:t>
    </dgm:pt>
    <dgm:pt modelId="{6BF0979F-0A01-4EE6-8FC3-DE4B5AB9F1E2}" type="sibTrans" cxnId="{2DD1AEF4-D10E-40F2-A720-A007BF714DCA}">
      <dgm:prSet/>
      <dgm:spPr/>
      <dgm:t>
        <a:bodyPr/>
        <a:lstStyle/>
        <a:p>
          <a:endParaRPr lang="en-US" dirty="0">
            <a:latin typeface="Arial" panose="020B0604020202020204" pitchFamily="34" charset="0"/>
            <a:cs typeface="Arial" panose="020B0604020202020204" pitchFamily="34" charset="0"/>
          </a:endParaRPr>
        </a:p>
      </dgm:t>
    </dgm:pt>
    <dgm:pt modelId="{B92947A3-1991-43C1-BCD5-29506FF40B14}">
      <dgm:prSet phldrT="[Text]"/>
      <dgm:spPr/>
      <dgm:t>
        <a:bodyPr/>
        <a:lstStyle/>
        <a:p>
          <a:r>
            <a:rPr lang="en-US" dirty="0" smtClean="0">
              <a:latin typeface="Arial" panose="020B0604020202020204" pitchFamily="34" charset="0"/>
              <a:cs typeface="Arial" panose="020B0604020202020204" pitchFamily="34" charset="0"/>
            </a:rPr>
            <a:t>Remaining Eligibility Period</a:t>
          </a:r>
          <a:endParaRPr lang="en-US" dirty="0">
            <a:latin typeface="Arial" panose="020B0604020202020204" pitchFamily="34" charset="0"/>
            <a:cs typeface="Arial" panose="020B0604020202020204" pitchFamily="34" charset="0"/>
          </a:endParaRPr>
        </a:p>
      </dgm:t>
    </dgm:pt>
    <dgm:pt modelId="{42C7EC91-9F41-4DB6-84E8-58AA209F010D}" type="parTrans" cxnId="{83791A2A-C808-4919-A646-4192164A2533}">
      <dgm:prSet/>
      <dgm:spPr/>
      <dgm:t>
        <a:bodyPr/>
        <a:lstStyle/>
        <a:p>
          <a:endParaRPr lang="en-US"/>
        </a:p>
      </dgm:t>
    </dgm:pt>
    <dgm:pt modelId="{BEE3BCA2-BA9A-4EAF-9F85-46DD1F111CFD}" type="sibTrans" cxnId="{83791A2A-C808-4919-A646-4192164A2533}">
      <dgm:prSet/>
      <dgm:spPr/>
      <dgm:t>
        <a:bodyPr/>
        <a:lstStyle/>
        <a:p>
          <a:endParaRPr lang="en-US"/>
        </a:p>
      </dgm:t>
    </dgm:pt>
    <dgm:pt modelId="{D3F7DF33-B51E-4DD9-8E79-05C917015715}" type="pres">
      <dgm:prSet presAssocID="{B4D4AD90-0C2C-45E4-88F5-4AB93B1782D7}" presName="linearFlow" presStyleCnt="0">
        <dgm:presLayoutVars>
          <dgm:dir/>
          <dgm:resizeHandles val="exact"/>
        </dgm:presLayoutVars>
      </dgm:prSet>
      <dgm:spPr/>
    </dgm:pt>
    <dgm:pt modelId="{9DC0D800-EDAC-448F-924C-F33289CA0277}" type="pres">
      <dgm:prSet presAssocID="{D0EA2D74-E53E-43E8-9D29-DA778A60313E}" presName="node" presStyleLbl="node1" presStyleIdx="0" presStyleCnt="3">
        <dgm:presLayoutVars>
          <dgm:bulletEnabled val="1"/>
        </dgm:presLayoutVars>
      </dgm:prSet>
      <dgm:spPr/>
      <dgm:t>
        <a:bodyPr/>
        <a:lstStyle/>
        <a:p>
          <a:endParaRPr lang="en-US"/>
        </a:p>
      </dgm:t>
    </dgm:pt>
    <dgm:pt modelId="{9BA0CAB9-AE3F-4B15-8327-1BDE5A19226F}" type="pres">
      <dgm:prSet presAssocID="{1AC4C7C9-5080-4159-A7BD-FF8E65950270}" presName="spacerL" presStyleCnt="0"/>
      <dgm:spPr/>
    </dgm:pt>
    <dgm:pt modelId="{7F19D76F-E5AF-418F-9D65-A4F520FAC445}" type="pres">
      <dgm:prSet presAssocID="{1AC4C7C9-5080-4159-A7BD-FF8E65950270}" presName="sibTrans" presStyleLbl="sibTrans2D1" presStyleIdx="0" presStyleCnt="2"/>
      <dgm:spPr>
        <a:prstGeom prst="mathMinus">
          <a:avLst/>
        </a:prstGeom>
      </dgm:spPr>
      <dgm:t>
        <a:bodyPr/>
        <a:lstStyle/>
        <a:p>
          <a:endParaRPr lang="en-US"/>
        </a:p>
      </dgm:t>
    </dgm:pt>
    <dgm:pt modelId="{F2B2191F-4F91-4044-B2E2-91D8E192AFA3}" type="pres">
      <dgm:prSet presAssocID="{1AC4C7C9-5080-4159-A7BD-FF8E65950270}" presName="spacerR" presStyleCnt="0"/>
      <dgm:spPr/>
    </dgm:pt>
    <dgm:pt modelId="{74F763D5-C188-4F41-A27E-5F3F8B171897}" type="pres">
      <dgm:prSet presAssocID="{3DAAC574-B7A4-4804-A5F5-9C1963AE45BF}" presName="node" presStyleLbl="node1" presStyleIdx="1" presStyleCnt="3">
        <dgm:presLayoutVars>
          <dgm:bulletEnabled val="1"/>
        </dgm:presLayoutVars>
      </dgm:prSet>
      <dgm:spPr/>
      <dgm:t>
        <a:bodyPr/>
        <a:lstStyle/>
        <a:p>
          <a:endParaRPr lang="en-US"/>
        </a:p>
      </dgm:t>
    </dgm:pt>
    <dgm:pt modelId="{A82A6697-7E5E-4668-A150-0C1F88495EB3}" type="pres">
      <dgm:prSet presAssocID="{6BF0979F-0A01-4EE6-8FC3-DE4B5AB9F1E2}" presName="spacerL" presStyleCnt="0"/>
      <dgm:spPr/>
    </dgm:pt>
    <dgm:pt modelId="{47C67BCF-9D88-4C7C-9FF9-CF22BF733A66}" type="pres">
      <dgm:prSet presAssocID="{6BF0979F-0A01-4EE6-8FC3-DE4B5AB9F1E2}" presName="sibTrans" presStyleLbl="sibTrans2D1" presStyleIdx="1" presStyleCnt="2"/>
      <dgm:spPr/>
      <dgm:t>
        <a:bodyPr/>
        <a:lstStyle/>
        <a:p>
          <a:endParaRPr lang="en-US"/>
        </a:p>
      </dgm:t>
    </dgm:pt>
    <dgm:pt modelId="{E9984D33-D499-4B62-9162-516013C38E87}" type="pres">
      <dgm:prSet presAssocID="{6BF0979F-0A01-4EE6-8FC3-DE4B5AB9F1E2}" presName="spacerR" presStyleCnt="0"/>
      <dgm:spPr/>
    </dgm:pt>
    <dgm:pt modelId="{45711BEC-645E-4C67-8ECA-D02F7921B9FA}" type="pres">
      <dgm:prSet presAssocID="{B92947A3-1991-43C1-BCD5-29506FF40B14}" presName="node" presStyleLbl="node1" presStyleIdx="2" presStyleCnt="3">
        <dgm:presLayoutVars>
          <dgm:bulletEnabled val="1"/>
        </dgm:presLayoutVars>
      </dgm:prSet>
      <dgm:spPr/>
      <dgm:t>
        <a:bodyPr/>
        <a:lstStyle/>
        <a:p>
          <a:endParaRPr lang="en-US"/>
        </a:p>
      </dgm:t>
    </dgm:pt>
  </dgm:ptLst>
  <dgm:cxnLst>
    <dgm:cxn modelId="{6AA45149-DC87-49B1-B54C-F0DF55F41440}" type="presOf" srcId="{6BF0979F-0A01-4EE6-8FC3-DE4B5AB9F1E2}" destId="{47C67BCF-9D88-4C7C-9FF9-CF22BF733A66}" srcOrd="0" destOrd="0" presId="urn:microsoft.com/office/officeart/2005/8/layout/equation1"/>
    <dgm:cxn modelId="{32C9FAFD-E207-4A53-A555-085F7A98FCE3}" type="presOf" srcId="{1AC4C7C9-5080-4159-A7BD-FF8E65950270}" destId="{7F19D76F-E5AF-418F-9D65-A4F520FAC445}" srcOrd="0" destOrd="0" presId="urn:microsoft.com/office/officeart/2005/8/layout/equation1"/>
    <dgm:cxn modelId="{22ACA5B4-2467-422C-B169-96E3BE3E39E0}" srcId="{B4D4AD90-0C2C-45E4-88F5-4AB93B1782D7}" destId="{D0EA2D74-E53E-43E8-9D29-DA778A60313E}" srcOrd="0" destOrd="0" parTransId="{11A640EC-3AFC-4996-B471-AFDDCB4B2801}" sibTransId="{1AC4C7C9-5080-4159-A7BD-FF8E65950270}"/>
    <dgm:cxn modelId="{83791A2A-C808-4919-A646-4192164A2533}" srcId="{B4D4AD90-0C2C-45E4-88F5-4AB93B1782D7}" destId="{B92947A3-1991-43C1-BCD5-29506FF40B14}" srcOrd="2" destOrd="0" parTransId="{42C7EC91-9F41-4DB6-84E8-58AA209F010D}" sibTransId="{BEE3BCA2-BA9A-4EAF-9F85-46DD1F111CFD}"/>
    <dgm:cxn modelId="{2DD1AEF4-D10E-40F2-A720-A007BF714DCA}" srcId="{B4D4AD90-0C2C-45E4-88F5-4AB93B1782D7}" destId="{3DAAC574-B7A4-4804-A5F5-9C1963AE45BF}" srcOrd="1" destOrd="0" parTransId="{B47D1996-C428-460C-A29E-5B29CF08FE4E}" sibTransId="{6BF0979F-0A01-4EE6-8FC3-DE4B5AB9F1E2}"/>
    <dgm:cxn modelId="{72B27329-971F-421F-9B5C-F54B6275D693}" type="presOf" srcId="{B4D4AD90-0C2C-45E4-88F5-4AB93B1782D7}" destId="{D3F7DF33-B51E-4DD9-8E79-05C917015715}" srcOrd="0" destOrd="0" presId="urn:microsoft.com/office/officeart/2005/8/layout/equation1"/>
    <dgm:cxn modelId="{EAF8DB99-F1AF-4180-BC86-AE6D58167C6A}" type="presOf" srcId="{B92947A3-1991-43C1-BCD5-29506FF40B14}" destId="{45711BEC-645E-4C67-8ECA-D02F7921B9FA}" srcOrd="0" destOrd="0" presId="urn:microsoft.com/office/officeart/2005/8/layout/equation1"/>
    <dgm:cxn modelId="{04198404-673B-4440-BBE6-D9E9E5E11656}" type="presOf" srcId="{3DAAC574-B7A4-4804-A5F5-9C1963AE45BF}" destId="{74F763D5-C188-4F41-A27E-5F3F8B171897}" srcOrd="0" destOrd="0" presId="urn:microsoft.com/office/officeart/2005/8/layout/equation1"/>
    <dgm:cxn modelId="{102C99B3-66A3-4D7D-937F-2E3C734D77DD}" type="presOf" srcId="{D0EA2D74-E53E-43E8-9D29-DA778A60313E}" destId="{9DC0D800-EDAC-448F-924C-F33289CA0277}" srcOrd="0" destOrd="0" presId="urn:microsoft.com/office/officeart/2005/8/layout/equation1"/>
    <dgm:cxn modelId="{F4DDCCF5-31D9-4185-9CFD-37D94AC2E477}" type="presParOf" srcId="{D3F7DF33-B51E-4DD9-8E79-05C917015715}" destId="{9DC0D800-EDAC-448F-924C-F33289CA0277}" srcOrd="0" destOrd="0" presId="urn:microsoft.com/office/officeart/2005/8/layout/equation1"/>
    <dgm:cxn modelId="{ED28922F-E736-4E60-B2FA-96CCA3E78CF8}" type="presParOf" srcId="{D3F7DF33-B51E-4DD9-8E79-05C917015715}" destId="{9BA0CAB9-AE3F-4B15-8327-1BDE5A19226F}" srcOrd="1" destOrd="0" presId="urn:microsoft.com/office/officeart/2005/8/layout/equation1"/>
    <dgm:cxn modelId="{EF69579A-8CDF-40C4-9C62-2963018CCC0D}" type="presParOf" srcId="{D3F7DF33-B51E-4DD9-8E79-05C917015715}" destId="{7F19D76F-E5AF-418F-9D65-A4F520FAC445}" srcOrd="2" destOrd="0" presId="urn:microsoft.com/office/officeart/2005/8/layout/equation1"/>
    <dgm:cxn modelId="{D7ACB6C1-8A3D-441C-8DE8-2139CC368656}" type="presParOf" srcId="{D3F7DF33-B51E-4DD9-8E79-05C917015715}" destId="{F2B2191F-4F91-4044-B2E2-91D8E192AFA3}" srcOrd="3" destOrd="0" presId="urn:microsoft.com/office/officeart/2005/8/layout/equation1"/>
    <dgm:cxn modelId="{9B643962-B5B1-416E-9BCE-2FBBB509863D}" type="presParOf" srcId="{D3F7DF33-B51E-4DD9-8E79-05C917015715}" destId="{74F763D5-C188-4F41-A27E-5F3F8B171897}" srcOrd="4" destOrd="0" presId="urn:microsoft.com/office/officeart/2005/8/layout/equation1"/>
    <dgm:cxn modelId="{8186B4E5-D6F5-4E00-8B6F-F644CE0972E1}" type="presParOf" srcId="{D3F7DF33-B51E-4DD9-8E79-05C917015715}" destId="{A82A6697-7E5E-4668-A150-0C1F88495EB3}" srcOrd="5" destOrd="0" presId="urn:microsoft.com/office/officeart/2005/8/layout/equation1"/>
    <dgm:cxn modelId="{68C95CB1-3017-4825-9AD7-7EF5109F431C}" type="presParOf" srcId="{D3F7DF33-B51E-4DD9-8E79-05C917015715}" destId="{47C67BCF-9D88-4C7C-9FF9-CF22BF733A66}" srcOrd="6" destOrd="0" presId="urn:microsoft.com/office/officeart/2005/8/layout/equation1"/>
    <dgm:cxn modelId="{0905CCDB-7A00-461F-9BD3-7B00AAFE853D}" type="presParOf" srcId="{D3F7DF33-B51E-4DD9-8E79-05C917015715}" destId="{E9984D33-D499-4B62-9162-516013C38E87}" srcOrd="7" destOrd="0" presId="urn:microsoft.com/office/officeart/2005/8/layout/equation1"/>
    <dgm:cxn modelId="{D8686427-E27F-4B4E-BBB5-40F0C44F1B43}" type="presParOf" srcId="{D3F7DF33-B51E-4DD9-8E79-05C917015715}" destId="{45711BEC-645E-4C67-8ECA-D02F7921B9FA}"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4BEAEE2-27E1-9449-924C-65AAE0654284}" type="doc">
      <dgm:prSet loTypeId="urn:microsoft.com/office/officeart/2005/8/layout/hProcess9" loCatId="" qsTypeId="urn:microsoft.com/office/officeart/2005/8/quickstyle/simple1" qsCatId="simple" csTypeId="urn:microsoft.com/office/officeart/2005/8/colors/accent1_2" csCatId="accent1" phldr="1"/>
      <dgm:spPr/>
    </dgm:pt>
    <dgm:pt modelId="{53224919-E1EE-B840-85EE-5E47E3241269}">
      <dgm:prSet phldrT="[Text]"/>
      <dgm:spPr/>
      <dgm:t>
        <a:bodyPr/>
        <a:lstStyle/>
        <a:p>
          <a:r>
            <a:rPr lang="en-US" dirty="0" smtClean="0">
              <a:solidFill>
                <a:schemeClr val="bg1"/>
              </a:solidFill>
              <a:latin typeface="Arial" panose="020B0604020202020204" pitchFamily="34" charset="0"/>
              <a:cs typeface="Arial" panose="020B0604020202020204" pitchFamily="34" charset="0"/>
            </a:rPr>
            <a:t>Zero Remaining Eligibility Period</a:t>
          </a:r>
          <a:endParaRPr lang="en-US" dirty="0">
            <a:solidFill>
              <a:schemeClr val="bg1"/>
            </a:solidFill>
            <a:latin typeface="Arial" panose="020B0604020202020204" pitchFamily="34" charset="0"/>
            <a:cs typeface="Arial" panose="020B0604020202020204" pitchFamily="34" charset="0"/>
          </a:endParaRPr>
        </a:p>
      </dgm:t>
    </dgm:pt>
    <dgm:pt modelId="{DF5486ED-0136-C14F-85D1-9DF54F7D56DF}" type="parTrans" cxnId="{841864BF-5D10-7040-8427-0034AD40E881}">
      <dgm:prSet/>
      <dgm:spPr/>
      <dgm:t>
        <a:bodyPr/>
        <a:lstStyle/>
        <a:p>
          <a:endParaRPr lang="en-US"/>
        </a:p>
      </dgm:t>
    </dgm:pt>
    <dgm:pt modelId="{5F113882-61FC-B944-9409-FFDF89C95D10}" type="sibTrans" cxnId="{841864BF-5D10-7040-8427-0034AD40E881}">
      <dgm:prSet/>
      <dgm:spPr/>
      <dgm:t>
        <a:bodyPr/>
        <a:lstStyle/>
        <a:p>
          <a:endParaRPr lang="en-US"/>
        </a:p>
      </dgm:t>
    </dgm:pt>
    <dgm:pt modelId="{8425FDB6-330F-D64E-AC47-14B1A501EDA5}">
      <dgm:prSet phldrT="[Text]"/>
      <dgm:spPr>
        <a:solidFill>
          <a:schemeClr val="accent2"/>
        </a:solidFill>
      </dgm:spPr>
      <dgm:t>
        <a:bodyPr/>
        <a:lstStyle/>
        <a:p>
          <a:r>
            <a:rPr lang="en-US" strike="noStrike" dirty="0" smtClean="0">
              <a:latin typeface="Arial" panose="020B0604020202020204" pitchFamily="34" charset="0"/>
              <a:cs typeface="Arial" panose="020B0604020202020204" pitchFamily="34" charset="0"/>
            </a:rPr>
            <a:t>Subsidy loss for loans already received</a:t>
          </a:r>
          <a:endParaRPr lang="en-US" strike="noStrike" dirty="0">
            <a:latin typeface="Arial" panose="020B0604020202020204" pitchFamily="34" charset="0"/>
            <a:cs typeface="Arial" panose="020B0604020202020204" pitchFamily="34" charset="0"/>
          </a:endParaRPr>
        </a:p>
      </dgm:t>
    </dgm:pt>
    <dgm:pt modelId="{D1030C2D-2DAB-434A-99E4-7B53C9BEE261}" type="parTrans" cxnId="{D7E28E6B-314C-D34F-A278-9488C8B27579}">
      <dgm:prSet/>
      <dgm:spPr/>
      <dgm:t>
        <a:bodyPr/>
        <a:lstStyle/>
        <a:p>
          <a:endParaRPr lang="en-US"/>
        </a:p>
      </dgm:t>
    </dgm:pt>
    <dgm:pt modelId="{FB7665BB-203A-4647-B7B4-3E50A426FEA3}" type="sibTrans" cxnId="{D7E28E6B-314C-D34F-A278-9488C8B27579}">
      <dgm:prSet/>
      <dgm:spPr/>
      <dgm:t>
        <a:bodyPr/>
        <a:lstStyle/>
        <a:p>
          <a:endParaRPr lang="en-US"/>
        </a:p>
      </dgm:t>
    </dgm:pt>
    <dgm:pt modelId="{9FDA5D33-CFD2-0A4B-B0AB-3C3FB06716C6}">
      <dgm:prSet phldrT="[Text]"/>
      <dgm:spPr/>
      <dgm:t>
        <a:bodyPr/>
        <a:lstStyle/>
        <a:p>
          <a:r>
            <a:rPr lang="en-US" strike="noStrike" dirty="0" smtClean="0">
              <a:latin typeface="Arial" panose="020B0604020202020204" pitchFamily="34" charset="0"/>
              <a:cs typeface="Arial" panose="020B0604020202020204" pitchFamily="34" charset="0"/>
            </a:rPr>
            <a:t>Failed to complete program</a:t>
          </a:r>
          <a:endParaRPr lang="en-US" strike="noStrike" dirty="0">
            <a:latin typeface="Arial" panose="020B0604020202020204" pitchFamily="34" charset="0"/>
            <a:cs typeface="Arial" panose="020B0604020202020204" pitchFamily="34" charset="0"/>
          </a:endParaRPr>
        </a:p>
      </dgm:t>
    </dgm:pt>
    <dgm:pt modelId="{D263D250-1167-2249-A1F5-86289A822735}" type="parTrans" cxnId="{64AE42BC-1F9E-3249-8CE0-C14B77E5C0ED}">
      <dgm:prSet/>
      <dgm:spPr/>
      <dgm:t>
        <a:bodyPr/>
        <a:lstStyle/>
        <a:p>
          <a:endParaRPr lang="en-US"/>
        </a:p>
      </dgm:t>
    </dgm:pt>
    <dgm:pt modelId="{692BADD0-FF3C-1C45-8B5D-C9AD0E32B4F4}" type="sibTrans" cxnId="{64AE42BC-1F9E-3249-8CE0-C14B77E5C0ED}">
      <dgm:prSet/>
      <dgm:spPr/>
      <dgm:t>
        <a:bodyPr/>
        <a:lstStyle/>
        <a:p>
          <a:endParaRPr lang="en-US"/>
        </a:p>
      </dgm:t>
    </dgm:pt>
    <dgm:pt modelId="{F4447E94-03E2-3F41-AB2F-E08664B23BD3}">
      <dgm:prSet phldrT="[Text]"/>
      <dgm:spPr/>
      <dgm:t>
        <a:bodyPr/>
        <a:lstStyle/>
        <a:p>
          <a:r>
            <a:rPr lang="en-US" dirty="0" smtClean="0">
              <a:latin typeface="Arial" panose="020B0604020202020204" pitchFamily="34" charset="0"/>
              <a:cs typeface="Arial" panose="020B0604020202020204" pitchFamily="34" charset="0"/>
            </a:rPr>
            <a:t>Enrolls in program of equal or shorter length</a:t>
          </a:r>
          <a:endParaRPr lang="en-US" dirty="0">
            <a:latin typeface="Arial" panose="020B0604020202020204" pitchFamily="34" charset="0"/>
            <a:cs typeface="Arial" panose="020B0604020202020204" pitchFamily="34" charset="0"/>
          </a:endParaRPr>
        </a:p>
      </dgm:t>
    </dgm:pt>
    <dgm:pt modelId="{27D8CCBD-1046-DC47-BCE2-10A8F6A96B6F}" type="parTrans" cxnId="{98CE1959-4EBF-BD49-8042-27944BA3B82B}">
      <dgm:prSet/>
      <dgm:spPr/>
      <dgm:t>
        <a:bodyPr/>
        <a:lstStyle/>
        <a:p>
          <a:endParaRPr lang="en-US"/>
        </a:p>
      </dgm:t>
    </dgm:pt>
    <dgm:pt modelId="{EC6EEDBE-06C0-324F-9404-771E80BDD969}" type="sibTrans" cxnId="{98CE1959-4EBF-BD49-8042-27944BA3B82B}">
      <dgm:prSet/>
      <dgm:spPr/>
      <dgm:t>
        <a:bodyPr/>
        <a:lstStyle/>
        <a:p>
          <a:endParaRPr lang="en-US"/>
        </a:p>
      </dgm:t>
    </dgm:pt>
    <dgm:pt modelId="{688365B8-8BB6-404A-B2EE-A0B5FF8F88F0}" type="pres">
      <dgm:prSet presAssocID="{A4BEAEE2-27E1-9449-924C-65AAE0654284}" presName="CompostProcess" presStyleCnt="0">
        <dgm:presLayoutVars>
          <dgm:dir/>
          <dgm:resizeHandles val="exact"/>
        </dgm:presLayoutVars>
      </dgm:prSet>
      <dgm:spPr/>
    </dgm:pt>
    <dgm:pt modelId="{E1C5DF89-69DA-EB41-9533-8E22DF5B0902}" type="pres">
      <dgm:prSet presAssocID="{A4BEAEE2-27E1-9449-924C-65AAE0654284}" presName="arrow" presStyleLbl="bgShp" presStyleIdx="0" presStyleCnt="1" custLinFactNeighborX="-189" custLinFactNeighborY="-4167"/>
      <dgm:spPr>
        <a:solidFill>
          <a:schemeClr val="accent2"/>
        </a:solidFill>
      </dgm:spPr>
    </dgm:pt>
    <dgm:pt modelId="{6B0FE9F8-D7CA-7945-A977-ED5C790B7F21}" type="pres">
      <dgm:prSet presAssocID="{A4BEAEE2-27E1-9449-924C-65AAE0654284}" presName="linearProcess" presStyleCnt="0"/>
      <dgm:spPr/>
    </dgm:pt>
    <dgm:pt modelId="{7E3CF4D5-46D3-C941-AD5D-6515804CD50F}" type="pres">
      <dgm:prSet presAssocID="{53224919-E1EE-B840-85EE-5E47E3241269}" presName="textNode" presStyleLbl="node1" presStyleIdx="0" presStyleCnt="4">
        <dgm:presLayoutVars>
          <dgm:bulletEnabled val="1"/>
        </dgm:presLayoutVars>
      </dgm:prSet>
      <dgm:spPr/>
      <dgm:t>
        <a:bodyPr/>
        <a:lstStyle/>
        <a:p>
          <a:endParaRPr lang="en-US"/>
        </a:p>
      </dgm:t>
    </dgm:pt>
    <dgm:pt modelId="{81F19178-12CD-AC42-B603-7CE89CD21E3F}" type="pres">
      <dgm:prSet presAssocID="{5F113882-61FC-B944-9409-FFDF89C95D10}" presName="sibTrans" presStyleCnt="0"/>
      <dgm:spPr/>
    </dgm:pt>
    <dgm:pt modelId="{C8D80CB2-4789-BB48-830D-E924A16FA365}" type="pres">
      <dgm:prSet presAssocID="{9FDA5D33-CFD2-0A4B-B0AB-3C3FB06716C6}" presName="textNode" presStyleLbl="node1" presStyleIdx="1" presStyleCnt="4">
        <dgm:presLayoutVars>
          <dgm:bulletEnabled val="1"/>
        </dgm:presLayoutVars>
      </dgm:prSet>
      <dgm:spPr/>
      <dgm:t>
        <a:bodyPr/>
        <a:lstStyle/>
        <a:p>
          <a:endParaRPr lang="en-US"/>
        </a:p>
      </dgm:t>
    </dgm:pt>
    <dgm:pt modelId="{D5B7B3B3-E782-114D-881B-B04C4E478C14}" type="pres">
      <dgm:prSet presAssocID="{692BADD0-FF3C-1C45-8B5D-C9AD0E32B4F4}" presName="sibTrans" presStyleCnt="0"/>
      <dgm:spPr/>
    </dgm:pt>
    <dgm:pt modelId="{6C5A5550-6BF9-054C-B4F8-1D3E0B990343}" type="pres">
      <dgm:prSet presAssocID="{F4447E94-03E2-3F41-AB2F-E08664B23BD3}" presName="textNode" presStyleLbl="node1" presStyleIdx="2" presStyleCnt="4">
        <dgm:presLayoutVars>
          <dgm:bulletEnabled val="1"/>
        </dgm:presLayoutVars>
      </dgm:prSet>
      <dgm:spPr/>
      <dgm:t>
        <a:bodyPr/>
        <a:lstStyle/>
        <a:p>
          <a:endParaRPr lang="en-US"/>
        </a:p>
      </dgm:t>
    </dgm:pt>
    <dgm:pt modelId="{630952C8-8EF8-004C-B04E-151D5EB1A8AD}" type="pres">
      <dgm:prSet presAssocID="{EC6EEDBE-06C0-324F-9404-771E80BDD969}" presName="sibTrans" presStyleCnt="0"/>
      <dgm:spPr/>
    </dgm:pt>
    <dgm:pt modelId="{06E4135C-4D8B-8A4B-AE0F-437B3020D34F}" type="pres">
      <dgm:prSet presAssocID="{8425FDB6-330F-D64E-AC47-14B1A501EDA5}" presName="textNode" presStyleLbl="node1" presStyleIdx="3" presStyleCnt="4">
        <dgm:presLayoutVars>
          <dgm:bulletEnabled val="1"/>
        </dgm:presLayoutVars>
      </dgm:prSet>
      <dgm:spPr/>
      <dgm:t>
        <a:bodyPr/>
        <a:lstStyle/>
        <a:p>
          <a:endParaRPr lang="en-US"/>
        </a:p>
      </dgm:t>
    </dgm:pt>
  </dgm:ptLst>
  <dgm:cxnLst>
    <dgm:cxn modelId="{841864BF-5D10-7040-8427-0034AD40E881}" srcId="{A4BEAEE2-27E1-9449-924C-65AAE0654284}" destId="{53224919-E1EE-B840-85EE-5E47E3241269}" srcOrd="0" destOrd="0" parTransId="{DF5486ED-0136-C14F-85D1-9DF54F7D56DF}" sibTransId="{5F113882-61FC-B944-9409-FFDF89C95D10}"/>
    <dgm:cxn modelId="{64AE42BC-1F9E-3249-8CE0-C14B77E5C0ED}" srcId="{A4BEAEE2-27E1-9449-924C-65AAE0654284}" destId="{9FDA5D33-CFD2-0A4B-B0AB-3C3FB06716C6}" srcOrd="1" destOrd="0" parTransId="{D263D250-1167-2249-A1F5-86289A822735}" sibTransId="{692BADD0-FF3C-1C45-8B5D-C9AD0E32B4F4}"/>
    <dgm:cxn modelId="{98CE1959-4EBF-BD49-8042-27944BA3B82B}" srcId="{A4BEAEE2-27E1-9449-924C-65AAE0654284}" destId="{F4447E94-03E2-3F41-AB2F-E08664B23BD3}" srcOrd="2" destOrd="0" parTransId="{27D8CCBD-1046-DC47-BCE2-10A8F6A96B6F}" sibTransId="{EC6EEDBE-06C0-324F-9404-771E80BDD969}"/>
    <dgm:cxn modelId="{D7E28E6B-314C-D34F-A278-9488C8B27579}" srcId="{A4BEAEE2-27E1-9449-924C-65AAE0654284}" destId="{8425FDB6-330F-D64E-AC47-14B1A501EDA5}" srcOrd="3" destOrd="0" parTransId="{D1030C2D-2DAB-434A-99E4-7B53C9BEE261}" sibTransId="{FB7665BB-203A-4647-B7B4-3E50A426FEA3}"/>
    <dgm:cxn modelId="{B814F9D0-191E-4629-8505-6CB9EC3F2A1D}" type="presOf" srcId="{A4BEAEE2-27E1-9449-924C-65AAE0654284}" destId="{688365B8-8BB6-404A-B2EE-A0B5FF8F88F0}" srcOrd="0" destOrd="0" presId="urn:microsoft.com/office/officeart/2005/8/layout/hProcess9"/>
    <dgm:cxn modelId="{A5DE7AF2-2ED2-4D50-9341-4F9FD2748932}" type="presOf" srcId="{9FDA5D33-CFD2-0A4B-B0AB-3C3FB06716C6}" destId="{C8D80CB2-4789-BB48-830D-E924A16FA365}" srcOrd="0" destOrd="0" presId="urn:microsoft.com/office/officeart/2005/8/layout/hProcess9"/>
    <dgm:cxn modelId="{DB5323CB-9E2B-4410-9E6C-8FA87C3825DE}" type="presOf" srcId="{F4447E94-03E2-3F41-AB2F-E08664B23BD3}" destId="{6C5A5550-6BF9-054C-B4F8-1D3E0B990343}" srcOrd="0" destOrd="0" presId="urn:microsoft.com/office/officeart/2005/8/layout/hProcess9"/>
    <dgm:cxn modelId="{FB924B6A-5856-4793-A128-683A3DFC46EC}" type="presOf" srcId="{8425FDB6-330F-D64E-AC47-14B1A501EDA5}" destId="{06E4135C-4D8B-8A4B-AE0F-437B3020D34F}" srcOrd="0" destOrd="0" presId="urn:microsoft.com/office/officeart/2005/8/layout/hProcess9"/>
    <dgm:cxn modelId="{074799B5-16FE-4A93-9676-B4E16A5D0726}" type="presOf" srcId="{53224919-E1EE-B840-85EE-5E47E3241269}" destId="{7E3CF4D5-46D3-C941-AD5D-6515804CD50F}" srcOrd="0" destOrd="0" presId="urn:microsoft.com/office/officeart/2005/8/layout/hProcess9"/>
    <dgm:cxn modelId="{BEAA253F-0302-41C6-8923-97DF1FD6983E}" type="presParOf" srcId="{688365B8-8BB6-404A-B2EE-A0B5FF8F88F0}" destId="{E1C5DF89-69DA-EB41-9533-8E22DF5B0902}" srcOrd="0" destOrd="0" presId="urn:microsoft.com/office/officeart/2005/8/layout/hProcess9"/>
    <dgm:cxn modelId="{B4DFB5F2-9EAD-4FD2-9568-04898D4B04A8}" type="presParOf" srcId="{688365B8-8BB6-404A-B2EE-A0B5FF8F88F0}" destId="{6B0FE9F8-D7CA-7945-A977-ED5C790B7F21}" srcOrd="1" destOrd="0" presId="urn:microsoft.com/office/officeart/2005/8/layout/hProcess9"/>
    <dgm:cxn modelId="{92E27A8C-B023-48AC-9432-B73F845BD1E0}" type="presParOf" srcId="{6B0FE9F8-D7CA-7945-A977-ED5C790B7F21}" destId="{7E3CF4D5-46D3-C941-AD5D-6515804CD50F}" srcOrd="0" destOrd="0" presId="urn:microsoft.com/office/officeart/2005/8/layout/hProcess9"/>
    <dgm:cxn modelId="{26B7D632-C7A8-4722-9E95-6A8041A4178B}" type="presParOf" srcId="{6B0FE9F8-D7CA-7945-A977-ED5C790B7F21}" destId="{81F19178-12CD-AC42-B603-7CE89CD21E3F}" srcOrd="1" destOrd="0" presId="urn:microsoft.com/office/officeart/2005/8/layout/hProcess9"/>
    <dgm:cxn modelId="{98B43581-AC8C-4E12-98CE-713166690F8A}" type="presParOf" srcId="{6B0FE9F8-D7CA-7945-A977-ED5C790B7F21}" destId="{C8D80CB2-4789-BB48-830D-E924A16FA365}" srcOrd="2" destOrd="0" presId="urn:microsoft.com/office/officeart/2005/8/layout/hProcess9"/>
    <dgm:cxn modelId="{B312BD4C-DA7A-4789-BF0D-D68C8CE361FD}" type="presParOf" srcId="{6B0FE9F8-D7CA-7945-A977-ED5C790B7F21}" destId="{D5B7B3B3-E782-114D-881B-B04C4E478C14}" srcOrd="3" destOrd="0" presId="urn:microsoft.com/office/officeart/2005/8/layout/hProcess9"/>
    <dgm:cxn modelId="{8D683BE6-9BDD-4219-BD18-BAD97D55CDF8}" type="presParOf" srcId="{6B0FE9F8-D7CA-7945-A977-ED5C790B7F21}" destId="{6C5A5550-6BF9-054C-B4F8-1D3E0B990343}" srcOrd="4" destOrd="0" presId="urn:microsoft.com/office/officeart/2005/8/layout/hProcess9"/>
    <dgm:cxn modelId="{2C71B4BA-A89C-47A1-8A20-E3F0D3E52E97}" type="presParOf" srcId="{6B0FE9F8-D7CA-7945-A977-ED5C790B7F21}" destId="{630952C8-8EF8-004C-B04E-151D5EB1A8AD}" srcOrd="5" destOrd="0" presId="urn:microsoft.com/office/officeart/2005/8/layout/hProcess9"/>
    <dgm:cxn modelId="{EA3080FA-A107-486F-BFAA-BDC1BF1CABC7}" type="presParOf" srcId="{6B0FE9F8-D7CA-7945-A977-ED5C790B7F21}" destId="{06E4135C-4D8B-8A4B-AE0F-437B3020D34F}"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5E6983F-A242-044E-87BB-23F0C5262F57}" type="doc">
      <dgm:prSet loTypeId="urn:microsoft.com/office/officeart/2009/3/layout/OpposingIdeas" loCatId="relationship" qsTypeId="urn:microsoft.com/office/officeart/2005/8/quickstyle/simple1" qsCatId="simple" csTypeId="urn:microsoft.com/office/officeart/2005/8/colors/accent4_2" csCatId="accent4" phldr="1"/>
      <dgm:spPr/>
      <dgm:t>
        <a:bodyPr/>
        <a:lstStyle/>
        <a:p>
          <a:endParaRPr lang="en-US"/>
        </a:p>
      </dgm:t>
    </dgm:pt>
    <dgm:pt modelId="{873E524C-68C0-BC44-834C-9832BAF0A5E8}">
      <dgm:prSet phldrT="[Text]" custT="1"/>
      <dgm:spPr/>
      <dgm:t>
        <a:bodyPr/>
        <a:lstStyle/>
        <a:p>
          <a:r>
            <a:rPr lang="en-US" sz="1600" dirty="0" smtClean="0">
              <a:latin typeface="Arial" panose="020B0604020202020204" pitchFamily="34" charset="0"/>
              <a:cs typeface="Arial" panose="020B0604020202020204" pitchFamily="34" charset="0"/>
            </a:rPr>
            <a:t>ED’s responsibility</a:t>
          </a:r>
          <a:endParaRPr lang="en-US" sz="1600" dirty="0">
            <a:latin typeface="Arial" panose="020B0604020202020204" pitchFamily="34" charset="0"/>
            <a:cs typeface="Arial" panose="020B0604020202020204" pitchFamily="34" charset="0"/>
          </a:endParaRPr>
        </a:p>
      </dgm:t>
    </dgm:pt>
    <dgm:pt modelId="{BC32E8BA-9AF9-9441-BC6D-B434DC1CE2F5}" type="parTrans" cxnId="{C299F9BB-480F-1D4C-91D1-C1FF7BF41929}">
      <dgm:prSet/>
      <dgm:spPr/>
      <dgm:t>
        <a:bodyPr/>
        <a:lstStyle/>
        <a:p>
          <a:endParaRPr lang="en-US"/>
        </a:p>
      </dgm:t>
    </dgm:pt>
    <dgm:pt modelId="{0DB5DABA-2AB2-0149-B591-9202E211E8CC}" type="sibTrans" cxnId="{C299F9BB-480F-1D4C-91D1-C1FF7BF41929}">
      <dgm:prSet/>
      <dgm:spPr/>
      <dgm:t>
        <a:bodyPr/>
        <a:lstStyle/>
        <a:p>
          <a:endParaRPr lang="en-US"/>
        </a:p>
      </dgm:t>
    </dgm:pt>
    <dgm:pt modelId="{F332A6BC-A78B-914B-84C8-E2CB1C9609D7}">
      <dgm:prSet phldrT="[Text]" custT="1"/>
      <dgm:spPr/>
      <dgm:t>
        <a:bodyPr/>
        <a:lstStyle/>
        <a:p>
          <a:pPr algn="ctr"/>
          <a:r>
            <a:rPr lang="en-US" sz="1600" dirty="0" smtClean="0">
              <a:latin typeface="Arial" panose="020B0604020202020204" pitchFamily="34" charset="0"/>
              <a:cs typeface="Arial" panose="020B0604020202020204" pitchFamily="34" charset="0"/>
            </a:rPr>
            <a:t>Borrower’s</a:t>
          </a:r>
        </a:p>
        <a:p>
          <a:pPr algn="ctr"/>
          <a:r>
            <a:rPr lang="en-US" sz="1600" dirty="0" smtClean="0">
              <a:latin typeface="Arial" panose="020B0604020202020204" pitchFamily="34" charset="0"/>
              <a:cs typeface="Arial" panose="020B0604020202020204" pitchFamily="34" charset="0"/>
            </a:rPr>
            <a:t>responsibility</a:t>
          </a:r>
          <a:endParaRPr lang="en-US" sz="1600" dirty="0">
            <a:latin typeface="Arial" panose="020B0604020202020204" pitchFamily="34" charset="0"/>
            <a:cs typeface="Arial" panose="020B0604020202020204" pitchFamily="34" charset="0"/>
          </a:endParaRPr>
        </a:p>
      </dgm:t>
    </dgm:pt>
    <dgm:pt modelId="{EA99BACF-AA1B-D24A-AF6A-06365593FF3B}" type="parTrans" cxnId="{4A5111DB-DCFA-3B46-9E87-48BD7092C353}">
      <dgm:prSet/>
      <dgm:spPr/>
      <dgm:t>
        <a:bodyPr/>
        <a:lstStyle/>
        <a:p>
          <a:endParaRPr lang="en-US"/>
        </a:p>
      </dgm:t>
    </dgm:pt>
    <dgm:pt modelId="{76449086-EA01-184C-BCCB-266771DF3183}" type="sibTrans" cxnId="{4A5111DB-DCFA-3B46-9E87-48BD7092C353}">
      <dgm:prSet/>
      <dgm:spPr/>
      <dgm:t>
        <a:bodyPr/>
        <a:lstStyle/>
        <a:p>
          <a:endParaRPr lang="en-US"/>
        </a:p>
      </dgm:t>
    </dgm:pt>
    <dgm:pt modelId="{24CA39A4-0E5F-43B2-A4DD-12D372DD296A}">
      <dgm:prSet/>
      <dgm:spPr/>
      <dgm:t>
        <a:bodyPr/>
        <a:lstStyle/>
        <a:p>
          <a:endParaRPr lang="en-US"/>
        </a:p>
      </dgm:t>
    </dgm:pt>
    <dgm:pt modelId="{D8FC6B68-D652-4EE8-A915-55532938A671}" type="parTrans" cxnId="{BEDB255B-9868-4D3B-A12D-30885682A52C}">
      <dgm:prSet/>
      <dgm:spPr/>
      <dgm:t>
        <a:bodyPr/>
        <a:lstStyle/>
        <a:p>
          <a:endParaRPr lang="en-US"/>
        </a:p>
      </dgm:t>
    </dgm:pt>
    <dgm:pt modelId="{82396AAB-E370-461B-A5F2-E433605A5541}" type="sibTrans" cxnId="{BEDB255B-9868-4D3B-A12D-30885682A52C}">
      <dgm:prSet/>
      <dgm:spPr/>
      <dgm:t>
        <a:bodyPr/>
        <a:lstStyle/>
        <a:p>
          <a:endParaRPr lang="en-US"/>
        </a:p>
      </dgm:t>
    </dgm:pt>
    <dgm:pt modelId="{39DC4F11-4A35-4F2E-8F2A-6E0051E15F7A}">
      <dgm:prSet phldrT="[Text]"/>
      <dgm:spPr/>
      <dgm:t>
        <a:bodyPr/>
        <a:lstStyle/>
        <a:p>
          <a:r>
            <a:rPr lang="en-US" dirty="0" smtClean="0">
              <a:latin typeface="Arial" panose="020B0604020202020204" pitchFamily="34" charset="0"/>
              <a:cs typeface="Arial" panose="020B0604020202020204" pitchFamily="34" charset="0"/>
            </a:rPr>
            <a:t>Interest accrued before subsidy loss</a:t>
          </a:r>
          <a:endParaRPr lang="en-US" dirty="0">
            <a:latin typeface="Arial" panose="020B0604020202020204" pitchFamily="34" charset="0"/>
            <a:cs typeface="Arial" panose="020B0604020202020204" pitchFamily="34" charset="0"/>
          </a:endParaRPr>
        </a:p>
      </dgm:t>
    </dgm:pt>
    <dgm:pt modelId="{0993C7AB-71FE-437B-8904-E7A3EE6FCDFF}" type="parTrans" cxnId="{16980069-8A40-4077-A8A7-B564142F62C8}">
      <dgm:prSet/>
      <dgm:spPr/>
      <dgm:t>
        <a:bodyPr/>
        <a:lstStyle/>
        <a:p>
          <a:endParaRPr lang="en-US"/>
        </a:p>
      </dgm:t>
    </dgm:pt>
    <dgm:pt modelId="{D7D10337-4C3F-43E7-B144-C75630487066}" type="sibTrans" cxnId="{16980069-8A40-4077-A8A7-B564142F62C8}">
      <dgm:prSet/>
      <dgm:spPr/>
      <dgm:t>
        <a:bodyPr/>
        <a:lstStyle/>
        <a:p>
          <a:endParaRPr lang="en-US"/>
        </a:p>
      </dgm:t>
    </dgm:pt>
    <dgm:pt modelId="{BBA3A188-5376-4DD6-A577-3892FB20EF52}">
      <dgm:prSet phldrT="[Text]"/>
      <dgm:spPr/>
      <dgm:t>
        <a:bodyPr/>
        <a:lstStyle/>
        <a:p>
          <a:r>
            <a:rPr lang="en-US" dirty="0" smtClean="0">
              <a:latin typeface="Arial" panose="020B0604020202020204" pitchFamily="34" charset="0"/>
              <a:cs typeface="Arial" panose="020B0604020202020204" pitchFamily="34" charset="0"/>
            </a:rPr>
            <a:t>Interest accrued after subsidy loss</a:t>
          </a:r>
          <a:endParaRPr lang="en-US" dirty="0">
            <a:latin typeface="Arial" panose="020B0604020202020204" pitchFamily="34" charset="0"/>
            <a:cs typeface="Arial" panose="020B0604020202020204" pitchFamily="34" charset="0"/>
          </a:endParaRPr>
        </a:p>
      </dgm:t>
    </dgm:pt>
    <dgm:pt modelId="{56CB3AE3-1080-45C5-912F-9D0B0894F262}" type="parTrans" cxnId="{A9E08E73-77A1-422A-A65D-2B309567A35A}">
      <dgm:prSet/>
      <dgm:spPr/>
      <dgm:t>
        <a:bodyPr/>
        <a:lstStyle/>
        <a:p>
          <a:endParaRPr lang="en-US"/>
        </a:p>
      </dgm:t>
    </dgm:pt>
    <dgm:pt modelId="{699A6F1A-EABB-4AD6-AD9D-5E07311C088E}" type="sibTrans" cxnId="{A9E08E73-77A1-422A-A65D-2B309567A35A}">
      <dgm:prSet/>
      <dgm:spPr/>
      <dgm:t>
        <a:bodyPr/>
        <a:lstStyle/>
        <a:p>
          <a:endParaRPr lang="en-US"/>
        </a:p>
      </dgm:t>
    </dgm:pt>
    <dgm:pt modelId="{419C13ED-E884-4D7A-AB6A-05A8D4B3D0B4}" type="pres">
      <dgm:prSet presAssocID="{F5E6983F-A242-044E-87BB-23F0C5262F57}" presName="Name0" presStyleCnt="0">
        <dgm:presLayoutVars>
          <dgm:chMax val="2"/>
          <dgm:dir/>
          <dgm:animOne val="branch"/>
          <dgm:animLvl val="lvl"/>
          <dgm:resizeHandles val="exact"/>
        </dgm:presLayoutVars>
      </dgm:prSet>
      <dgm:spPr/>
      <dgm:t>
        <a:bodyPr/>
        <a:lstStyle/>
        <a:p>
          <a:endParaRPr lang="en-US"/>
        </a:p>
      </dgm:t>
    </dgm:pt>
    <dgm:pt modelId="{B2ECFCD5-16CC-4ED8-BD5B-3ADE71E4FB26}" type="pres">
      <dgm:prSet presAssocID="{F5E6983F-A242-044E-87BB-23F0C5262F57}" presName="Background" presStyleLbl="node1" presStyleIdx="0" presStyleCnt="1"/>
      <dgm:spPr/>
      <dgm:t>
        <a:bodyPr/>
        <a:lstStyle/>
        <a:p>
          <a:endParaRPr lang="en-US"/>
        </a:p>
      </dgm:t>
    </dgm:pt>
    <dgm:pt modelId="{C367F1AB-FA04-4775-94B0-3B0E6254BF29}" type="pres">
      <dgm:prSet presAssocID="{F5E6983F-A242-044E-87BB-23F0C5262F57}" presName="Divider" presStyleLbl="callout" presStyleIdx="0" presStyleCnt="1"/>
      <dgm:spPr/>
      <dgm:t>
        <a:bodyPr/>
        <a:lstStyle/>
        <a:p>
          <a:endParaRPr lang="en-US"/>
        </a:p>
      </dgm:t>
    </dgm:pt>
    <dgm:pt modelId="{9C835C59-E119-4E6C-A70F-D4E6669333D6}" type="pres">
      <dgm:prSet presAssocID="{F5E6983F-A242-044E-87BB-23F0C5262F57}" presName="ChildText1" presStyleLbl="revTx" presStyleIdx="0" presStyleCnt="0">
        <dgm:presLayoutVars>
          <dgm:chMax val="0"/>
          <dgm:chPref val="0"/>
          <dgm:bulletEnabled val="1"/>
        </dgm:presLayoutVars>
      </dgm:prSet>
      <dgm:spPr/>
      <dgm:t>
        <a:bodyPr/>
        <a:lstStyle/>
        <a:p>
          <a:endParaRPr lang="en-US"/>
        </a:p>
      </dgm:t>
    </dgm:pt>
    <dgm:pt modelId="{E4618461-6398-4EE1-9A7B-6B7718FA3671}" type="pres">
      <dgm:prSet presAssocID="{F5E6983F-A242-044E-87BB-23F0C5262F57}" presName="ChildText2" presStyleLbl="revTx" presStyleIdx="0" presStyleCnt="0">
        <dgm:presLayoutVars>
          <dgm:chMax val="0"/>
          <dgm:chPref val="0"/>
          <dgm:bulletEnabled val="1"/>
        </dgm:presLayoutVars>
      </dgm:prSet>
      <dgm:spPr/>
      <dgm:t>
        <a:bodyPr/>
        <a:lstStyle/>
        <a:p>
          <a:endParaRPr lang="en-US"/>
        </a:p>
      </dgm:t>
    </dgm:pt>
    <dgm:pt modelId="{D29ACE1C-35DC-42ED-889D-640BEC7D8DC2}" type="pres">
      <dgm:prSet presAssocID="{F5E6983F-A242-044E-87BB-23F0C5262F57}" presName="ParentText1" presStyleLbl="revTx" presStyleIdx="0" presStyleCnt="0">
        <dgm:presLayoutVars>
          <dgm:chMax val="1"/>
          <dgm:chPref val="1"/>
        </dgm:presLayoutVars>
      </dgm:prSet>
      <dgm:spPr/>
      <dgm:t>
        <a:bodyPr/>
        <a:lstStyle/>
        <a:p>
          <a:endParaRPr lang="en-US"/>
        </a:p>
      </dgm:t>
    </dgm:pt>
    <dgm:pt modelId="{AF85A88E-2D24-43F1-8F30-89365806AAC8}" type="pres">
      <dgm:prSet presAssocID="{F5E6983F-A242-044E-87BB-23F0C5262F57}" presName="ParentShape1" presStyleLbl="alignImgPlace1" presStyleIdx="0" presStyleCnt="2" custScaleX="173406" custLinFactNeighborX="-13662" custLinFactNeighborY="10557">
        <dgm:presLayoutVars/>
      </dgm:prSet>
      <dgm:spPr/>
      <dgm:t>
        <a:bodyPr/>
        <a:lstStyle/>
        <a:p>
          <a:endParaRPr lang="en-US"/>
        </a:p>
      </dgm:t>
    </dgm:pt>
    <dgm:pt modelId="{9754E5D8-A44A-4687-97D6-E54D9955820B}" type="pres">
      <dgm:prSet presAssocID="{F5E6983F-A242-044E-87BB-23F0C5262F57}" presName="ParentText2" presStyleLbl="revTx" presStyleIdx="0" presStyleCnt="0">
        <dgm:presLayoutVars>
          <dgm:chMax val="1"/>
          <dgm:chPref val="1"/>
        </dgm:presLayoutVars>
      </dgm:prSet>
      <dgm:spPr/>
      <dgm:t>
        <a:bodyPr/>
        <a:lstStyle/>
        <a:p>
          <a:endParaRPr lang="en-US"/>
        </a:p>
      </dgm:t>
    </dgm:pt>
    <dgm:pt modelId="{4B9A8500-D489-4401-8182-69365DEE8751}" type="pres">
      <dgm:prSet presAssocID="{F5E6983F-A242-044E-87BB-23F0C5262F57}" presName="ParentShape2" presStyleLbl="alignImgPlace1" presStyleIdx="1" presStyleCnt="2" custScaleX="154565" custLinFactNeighborX="4731" custLinFactNeighborY="-10738">
        <dgm:presLayoutVars/>
      </dgm:prSet>
      <dgm:spPr/>
      <dgm:t>
        <a:bodyPr/>
        <a:lstStyle/>
        <a:p>
          <a:endParaRPr lang="en-US"/>
        </a:p>
      </dgm:t>
    </dgm:pt>
  </dgm:ptLst>
  <dgm:cxnLst>
    <dgm:cxn modelId="{535720FE-2705-462F-B9E1-FB60B17A57E3}" type="presOf" srcId="{F5E6983F-A242-044E-87BB-23F0C5262F57}" destId="{419C13ED-E884-4D7A-AB6A-05A8D4B3D0B4}" srcOrd="0" destOrd="0" presId="urn:microsoft.com/office/officeart/2009/3/layout/OpposingIdeas"/>
    <dgm:cxn modelId="{5299611A-2B57-4AB0-86EF-C77BBC3D18EE}" type="presOf" srcId="{BBA3A188-5376-4DD6-A577-3892FB20EF52}" destId="{E4618461-6398-4EE1-9A7B-6B7718FA3671}" srcOrd="0" destOrd="0" presId="urn:microsoft.com/office/officeart/2009/3/layout/OpposingIdeas"/>
    <dgm:cxn modelId="{4A5111DB-DCFA-3B46-9E87-48BD7092C353}" srcId="{F5E6983F-A242-044E-87BB-23F0C5262F57}" destId="{F332A6BC-A78B-914B-84C8-E2CB1C9609D7}" srcOrd="1" destOrd="0" parTransId="{EA99BACF-AA1B-D24A-AF6A-06365593FF3B}" sibTransId="{76449086-EA01-184C-BCCB-266771DF3183}"/>
    <dgm:cxn modelId="{D8AE242F-904C-42FF-9770-357511711618}" type="presOf" srcId="{F332A6BC-A78B-914B-84C8-E2CB1C9609D7}" destId="{9754E5D8-A44A-4687-97D6-E54D9955820B}" srcOrd="0" destOrd="0" presId="urn:microsoft.com/office/officeart/2009/3/layout/OpposingIdeas"/>
    <dgm:cxn modelId="{BEDB255B-9868-4D3B-A12D-30885682A52C}" srcId="{F5E6983F-A242-044E-87BB-23F0C5262F57}" destId="{24CA39A4-0E5F-43B2-A4DD-12D372DD296A}" srcOrd="2" destOrd="0" parTransId="{D8FC6B68-D652-4EE8-A915-55532938A671}" sibTransId="{82396AAB-E370-461B-A5F2-E433605A5541}"/>
    <dgm:cxn modelId="{A9E08E73-77A1-422A-A65D-2B309567A35A}" srcId="{F332A6BC-A78B-914B-84C8-E2CB1C9609D7}" destId="{BBA3A188-5376-4DD6-A577-3892FB20EF52}" srcOrd="0" destOrd="0" parTransId="{56CB3AE3-1080-45C5-912F-9D0B0894F262}" sibTransId="{699A6F1A-EABB-4AD6-AD9D-5E07311C088E}"/>
    <dgm:cxn modelId="{16980069-8A40-4077-A8A7-B564142F62C8}" srcId="{873E524C-68C0-BC44-834C-9832BAF0A5E8}" destId="{39DC4F11-4A35-4F2E-8F2A-6E0051E15F7A}" srcOrd="0" destOrd="0" parTransId="{0993C7AB-71FE-437B-8904-E7A3EE6FCDFF}" sibTransId="{D7D10337-4C3F-43E7-B144-C75630487066}"/>
    <dgm:cxn modelId="{DCFA2DE5-8CF9-4751-AB1B-B0745D6F0067}" type="presOf" srcId="{873E524C-68C0-BC44-834C-9832BAF0A5E8}" destId="{AF85A88E-2D24-43F1-8F30-89365806AAC8}" srcOrd="1" destOrd="0" presId="urn:microsoft.com/office/officeart/2009/3/layout/OpposingIdeas"/>
    <dgm:cxn modelId="{746FF387-0F6B-4263-895C-053910E58197}" type="presOf" srcId="{873E524C-68C0-BC44-834C-9832BAF0A5E8}" destId="{D29ACE1C-35DC-42ED-889D-640BEC7D8DC2}" srcOrd="0" destOrd="0" presId="urn:microsoft.com/office/officeart/2009/3/layout/OpposingIdeas"/>
    <dgm:cxn modelId="{C299F9BB-480F-1D4C-91D1-C1FF7BF41929}" srcId="{F5E6983F-A242-044E-87BB-23F0C5262F57}" destId="{873E524C-68C0-BC44-834C-9832BAF0A5E8}" srcOrd="0" destOrd="0" parTransId="{BC32E8BA-9AF9-9441-BC6D-B434DC1CE2F5}" sibTransId="{0DB5DABA-2AB2-0149-B591-9202E211E8CC}"/>
    <dgm:cxn modelId="{E5C1F6D9-0ED8-4387-BF5B-FDDC3854EBAD}" type="presOf" srcId="{39DC4F11-4A35-4F2E-8F2A-6E0051E15F7A}" destId="{9C835C59-E119-4E6C-A70F-D4E6669333D6}" srcOrd="0" destOrd="0" presId="urn:microsoft.com/office/officeart/2009/3/layout/OpposingIdeas"/>
    <dgm:cxn modelId="{62AD1B66-BD52-4488-9A44-1E0DB8B6BBEA}" type="presOf" srcId="{F332A6BC-A78B-914B-84C8-E2CB1C9609D7}" destId="{4B9A8500-D489-4401-8182-69365DEE8751}" srcOrd="1" destOrd="0" presId="urn:microsoft.com/office/officeart/2009/3/layout/OpposingIdeas"/>
    <dgm:cxn modelId="{C6985D0F-3AD5-4B3C-8DE2-007FE112F700}" type="presParOf" srcId="{419C13ED-E884-4D7A-AB6A-05A8D4B3D0B4}" destId="{B2ECFCD5-16CC-4ED8-BD5B-3ADE71E4FB26}" srcOrd="0" destOrd="0" presId="urn:microsoft.com/office/officeart/2009/3/layout/OpposingIdeas"/>
    <dgm:cxn modelId="{192D8680-FB7D-4F1F-A3E8-5737A57DB290}" type="presParOf" srcId="{419C13ED-E884-4D7A-AB6A-05A8D4B3D0B4}" destId="{C367F1AB-FA04-4775-94B0-3B0E6254BF29}" srcOrd="1" destOrd="0" presId="urn:microsoft.com/office/officeart/2009/3/layout/OpposingIdeas"/>
    <dgm:cxn modelId="{93F69ACC-6F1D-403E-A884-94582E602889}" type="presParOf" srcId="{419C13ED-E884-4D7A-AB6A-05A8D4B3D0B4}" destId="{9C835C59-E119-4E6C-A70F-D4E6669333D6}" srcOrd="2" destOrd="0" presId="urn:microsoft.com/office/officeart/2009/3/layout/OpposingIdeas"/>
    <dgm:cxn modelId="{517C3553-6FB3-4717-95F4-DDA93A057F27}" type="presParOf" srcId="{419C13ED-E884-4D7A-AB6A-05A8D4B3D0B4}" destId="{E4618461-6398-4EE1-9A7B-6B7718FA3671}" srcOrd="3" destOrd="0" presId="urn:microsoft.com/office/officeart/2009/3/layout/OpposingIdeas"/>
    <dgm:cxn modelId="{FCB9C0D7-AC7E-46F5-AB4F-DEB2EFCA19AB}" type="presParOf" srcId="{419C13ED-E884-4D7A-AB6A-05A8D4B3D0B4}" destId="{D29ACE1C-35DC-42ED-889D-640BEC7D8DC2}" srcOrd="4" destOrd="0" presId="urn:microsoft.com/office/officeart/2009/3/layout/OpposingIdeas"/>
    <dgm:cxn modelId="{DC9D4359-BECB-4AEE-A68E-F51157BED155}" type="presParOf" srcId="{419C13ED-E884-4D7A-AB6A-05A8D4B3D0B4}" destId="{AF85A88E-2D24-43F1-8F30-89365806AAC8}" srcOrd="5" destOrd="0" presId="urn:microsoft.com/office/officeart/2009/3/layout/OpposingIdeas"/>
    <dgm:cxn modelId="{0A5891AC-3835-4D6D-8B18-29967CA65CDD}" type="presParOf" srcId="{419C13ED-E884-4D7A-AB6A-05A8D4B3D0B4}" destId="{9754E5D8-A44A-4687-97D6-E54D9955820B}" srcOrd="6" destOrd="0" presId="urn:microsoft.com/office/officeart/2009/3/layout/OpposingIdeas"/>
    <dgm:cxn modelId="{457ED6EF-6B5E-49C6-8C43-B73F0747F005}" type="presParOf" srcId="{419C13ED-E884-4D7A-AB6A-05A8D4B3D0B4}" destId="{4B9A8500-D489-4401-8182-69365DEE8751}" srcOrd="7" destOrd="0" presId="urn:microsoft.com/office/officeart/2009/3/layout/OpposingIdea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7683E4-86E4-404B-84CD-93F5E7487000}">
      <dsp:nvSpPr>
        <dsp:cNvPr id="0" name=""/>
        <dsp:cNvSpPr/>
      </dsp:nvSpPr>
      <dsp:spPr>
        <a:xfrm>
          <a:off x="3978" y="311536"/>
          <a:ext cx="2315817" cy="9263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Student has never borrowed before</a:t>
          </a:r>
          <a:endParaRPr lang="en-US" sz="1600" kern="1200" dirty="0">
            <a:latin typeface="Arial" panose="020B0604020202020204" pitchFamily="34" charset="0"/>
            <a:cs typeface="Arial" panose="020B0604020202020204" pitchFamily="34" charset="0"/>
          </a:endParaRPr>
        </a:p>
      </dsp:txBody>
      <dsp:txXfrm>
        <a:off x="467141" y="311536"/>
        <a:ext cx="1389491" cy="926326"/>
      </dsp:txXfrm>
    </dsp:sp>
    <dsp:sp modelId="{12246B0E-744E-4CE3-86D2-BE0CFFF7BCEC}">
      <dsp:nvSpPr>
        <dsp:cNvPr id="0" name=""/>
        <dsp:cNvSpPr/>
      </dsp:nvSpPr>
      <dsp:spPr>
        <a:xfrm>
          <a:off x="2088213" y="311536"/>
          <a:ext cx="2315817" cy="9263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Student enrolls in August 2013</a:t>
          </a:r>
          <a:endParaRPr lang="en-US" sz="1600" kern="1200" dirty="0">
            <a:latin typeface="Arial" panose="020B0604020202020204" pitchFamily="34" charset="0"/>
            <a:cs typeface="Arial" panose="020B0604020202020204" pitchFamily="34" charset="0"/>
          </a:endParaRPr>
        </a:p>
      </dsp:txBody>
      <dsp:txXfrm>
        <a:off x="2551376" y="311536"/>
        <a:ext cx="1389491" cy="926326"/>
      </dsp:txXfrm>
    </dsp:sp>
    <dsp:sp modelId="{DA0FAD1E-60F6-430D-AE8E-9523289B046A}">
      <dsp:nvSpPr>
        <dsp:cNvPr id="0" name=""/>
        <dsp:cNvSpPr/>
      </dsp:nvSpPr>
      <dsp:spPr>
        <a:xfrm>
          <a:off x="4265763" y="325255"/>
          <a:ext cx="2315817" cy="9263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Student receives a Direct Loan</a:t>
          </a:r>
          <a:endParaRPr lang="en-US" sz="1600" kern="1200" dirty="0">
            <a:latin typeface="Arial" panose="020B0604020202020204" pitchFamily="34" charset="0"/>
            <a:cs typeface="Arial" panose="020B0604020202020204" pitchFamily="34" charset="0"/>
          </a:endParaRPr>
        </a:p>
      </dsp:txBody>
      <dsp:txXfrm>
        <a:off x="4728926" y="325255"/>
        <a:ext cx="1389491" cy="926326"/>
      </dsp:txXfrm>
    </dsp:sp>
    <dsp:sp modelId="{1B9F0FC9-A7C4-4719-8CFD-B6019F6D2CDF}">
      <dsp:nvSpPr>
        <dsp:cNvPr id="0" name=""/>
        <dsp:cNvSpPr/>
      </dsp:nvSpPr>
      <dsp:spPr>
        <a:xfrm>
          <a:off x="6256685" y="311536"/>
          <a:ext cx="2315817" cy="926326"/>
        </a:xfrm>
        <a:prstGeom prst="chevron">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Student is a first-time borrower</a:t>
          </a:r>
          <a:endParaRPr lang="en-US" sz="1600" kern="1200" dirty="0">
            <a:latin typeface="Arial" panose="020B0604020202020204" pitchFamily="34" charset="0"/>
            <a:cs typeface="Arial" panose="020B0604020202020204" pitchFamily="34" charset="0"/>
          </a:endParaRPr>
        </a:p>
      </dsp:txBody>
      <dsp:txXfrm>
        <a:off x="6719848" y="311536"/>
        <a:ext cx="1389491" cy="92632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B909C-6FA1-4492-9271-72A7B2C2BA52}">
      <dsp:nvSpPr>
        <dsp:cNvPr id="0" name=""/>
        <dsp:cNvSpPr/>
      </dsp:nvSpPr>
      <dsp:spPr>
        <a:xfrm>
          <a:off x="2120" y="464199"/>
          <a:ext cx="1887512" cy="755005"/>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en-US" sz="1100" kern="1200" dirty="0" smtClean="0">
              <a:latin typeface="Arial" panose="020B0604020202020204" pitchFamily="34" charset="0"/>
              <a:cs typeface="Arial" panose="020B0604020202020204" pitchFamily="34" charset="0"/>
            </a:rPr>
            <a:t>Student received FFEL and Direct Loans prior to July 1, 2013</a:t>
          </a:r>
          <a:endParaRPr lang="en-US" sz="1100" kern="1200" dirty="0">
            <a:latin typeface="Arial" panose="020B0604020202020204" pitchFamily="34" charset="0"/>
            <a:cs typeface="Arial" panose="020B0604020202020204" pitchFamily="34" charset="0"/>
          </a:endParaRPr>
        </a:p>
      </dsp:txBody>
      <dsp:txXfrm>
        <a:off x="379623" y="464199"/>
        <a:ext cx="1132507" cy="755005"/>
      </dsp:txXfrm>
    </dsp:sp>
    <dsp:sp modelId="{7152B706-6DB7-4346-9B0E-CE95F75CF8C0}">
      <dsp:nvSpPr>
        <dsp:cNvPr id="0" name=""/>
        <dsp:cNvSpPr/>
      </dsp:nvSpPr>
      <dsp:spPr>
        <a:xfrm>
          <a:off x="1700882" y="464199"/>
          <a:ext cx="1887512" cy="755005"/>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en-US" sz="1100" kern="1200" dirty="0" smtClean="0">
              <a:latin typeface="Arial" panose="020B0604020202020204" pitchFamily="34" charset="0"/>
              <a:cs typeface="Arial" panose="020B0604020202020204" pitchFamily="34" charset="0"/>
            </a:rPr>
            <a:t>Student pays off all FFEL and Direct Loans in 2015</a:t>
          </a:r>
          <a:endParaRPr lang="en-US" sz="1100" kern="1200" dirty="0">
            <a:latin typeface="Arial" panose="020B0604020202020204" pitchFamily="34" charset="0"/>
            <a:cs typeface="Arial" panose="020B0604020202020204" pitchFamily="34" charset="0"/>
          </a:endParaRPr>
        </a:p>
      </dsp:txBody>
      <dsp:txXfrm>
        <a:off x="2078385" y="464199"/>
        <a:ext cx="1132507" cy="755005"/>
      </dsp:txXfrm>
    </dsp:sp>
    <dsp:sp modelId="{BE183A43-032F-4ADC-ACEC-D16A0E07B2A1}">
      <dsp:nvSpPr>
        <dsp:cNvPr id="0" name=""/>
        <dsp:cNvSpPr/>
      </dsp:nvSpPr>
      <dsp:spPr>
        <a:xfrm>
          <a:off x="3399643" y="464199"/>
          <a:ext cx="1887512" cy="755005"/>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en-US" sz="1100" kern="1200" dirty="0" smtClean="0">
              <a:latin typeface="Arial" panose="020B0604020202020204" pitchFamily="34" charset="0"/>
              <a:cs typeface="Arial" panose="020B0604020202020204" pitchFamily="34" charset="0"/>
            </a:rPr>
            <a:t>Student enrolls in 2017</a:t>
          </a:r>
          <a:endParaRPr lang="en-US" sz="1100" kern="1200" dirty="0">
            <a:latin typeface="Arial" panose="020B0604020202020204" pitchFamily="34" charset="0"/>
            <a:cs typeface="Arial" panose="020B0604020202020204" pitchFamily="34" charset="0"/>
          </a:endParaRPr>
        </a:p>
      </dsp:txBody>
      <dsp:txXfrm>
        <a:off x="3777146" y="464199"/>
        <a:ext cx="1132507" cy="755005"/>
      </dsp:txXfrm>
    </dsp:sp>
    <dsp:sp modelId="{9F5C906C-16BF-40E0-A577-990118D8E283}">
      <dsp:nvSpPr>
        <dsp:cNvPr id="0" name=""/>
        <dsp:cNvSpPr/>
      </dsp:nvSpPr>
      <dsp:spPr>
        <a:xfrm>
          <a:off x="5098405" y="464199"/>
          <a:ext cx="1887512" cy="755005"/>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en-US" sz="1100" kern="1200" dirty="0" smtClean="0">
              <a:latin typeface="Arial" panose="020B0604020202020204" pitchFamily="34" charset="0"/>
              <a:cs typeface="Arial" panose="020B0604020202020204" pitchFamily="34" charset="0"/>
            </a:rPr>
            <a:t>Student receives a new Direct Loan in 2017</a:t>
          </a:r>
          <a:endParaRPr lang="en-US" sz="1100" kern="1200" dirty="0">
            <a:latin typeface="Arial" panose="020B0604020202020204" pitchFamily="34" charset="0"/>
            <a:cs typeface="Arial" panose="020B0604020202020204" pitchFamily="34" charset="0"/>
          </a:endParaRPr>
        </a:p>
      </dsp:txBody>
      <dsp:txXfrm>
        <a:off x="5475908" y="464199"/>
        <a:ext cx="1132507" cy="755005"/>
      </dsp:txXfrm>
    </dsp:sp>
    <dsp:sp modelId="{E43B7C4A-6D6E-4AA0-957C-EEAFA09D968A}">
      <dsp:nvSpPr>
        <dsp:cNvPr id="0" name=""/>
        <dsp:cNvSpPr/>
      </dsp:nvSpPr>
      <dsp:spPr>
        <a:xfrm>
          <a:off x="6797166" y="464199"/>
          <a:ext cx="1887512" cy="755005"/>
        </a:xfrm>
        <a:prstGeom prst="chevron">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en-US" sz="1100" kern="1200" dirty="0" smtClean="0">
              <a:latin typeface="Arial" panose="020B0604020202020204" pitchFamily="34" charset="0"/>
              <a:cs typeface="Arial" panose="020B0604020202020204" pitchFamily="34" charset="0"/>
            </a:rPr>
            <a:t>Student is a first-time borrower</a:t>
          </a:r>
          <a:endParaRPr lang="en-US" sz="1100" kern="1200" dirty="0">
            <a:latin typeface="Arial" panose="020B0604020202020204" pitchFamily="34" charset="0"/>
            <a:cs typeface="Arial" panose="020B0604020202020204" pitchFamily="34" charset="0"/>
          </a:endParaRPr>
        </a:p>
      </dsp:txBody>
      <dsp:txXfrm>
        <a:off x="7174669" y="464199"/>
        <a:ext cx="1132507" cy="755005"/>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C0D800-EDAC-448F-924C-F33289CA0277}">
      <dsp:nvSpPr>
        <dsp:cNvPr id="0" name=""/>
        <dsp:cNvSpPr/>
      </dsp:nvSpPr>
      <dsp:spPr>
        <a:xfrm>
          <a:off x="1435" y="621824"/>
          <a:ext cx="1902321" cy="1902321"/>
        </a:xfrm>
        <a:prstGeom prst="ellipse">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Maximum Eligibility Period</a:t>
          </a:r>
          <a:endParaRPr lang="en-US" sz="2000" kern="1200" dirty="0">
            <a:latin typeface="Arial" panose="020B0604020202020204" pitchFamily="34" charset="0"/>
            <a:cs typeface="Arial" panose="020B0604020202020204" pitchFamily="34" charset="0"/>
          </a:endParaRPr>
        </a:p>
      </dsp:txBody>
      <dsp:txXfrm>
        <a:off x="280023" y="900412"/>
        <a:ext cx="1345145" cy="1345145"/>
      </dsp:txXfrm>
    </dsp:sp>
    <dsp:sp modelId="{7F19D76F-E5AF-418F-9D65-A4F520FAC445}">
      <dsp:nvSpPr>
        <dsp:cNvPr id="0" name=""/>
        <dsp:cNvSpPr/>
      </dsp:nvSpPr>
      <dsp:spPr>
        <a:xfrm>
          <a:off x="2058224" y="1021312"/>
          <a:ext cx="1103346" cy="1103346"/>
        </a:xfrm>
        <a:prstGeom prst="mathMinus">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latin typeface="Arial" panose="020B0604020202020204" pitchFamily="34" charset="0"/>
            <a:cs typeface="Arial" panose="020B0604020202020204" pitchFamily="34" charset="0"/>
          </a:endParaRPr>
        </a:p>
      </dsp:txBody>
      <dsp:txXfrm>
        <a:off x="2204473" y="1443232"/>
        <a:ext cx="810848" cy="259506"/>
      </dsp:txXfrm>
    </dsp:sp>
    <dsp:sp modelId="{74F763D5-C188-4F41-A27E-5F3F8B171897}">
      <dsp:nvSpPr>
        <dsp:cNvPr id="0" name=""/>
        <dsp:cNvSpPr/>
      </dsp:nvSpPr>
      <dsp:spPr>
        <a:xfrm>
          <a:off x="3316039" y="621824"/>
          <a:ext cx="1902321" cy="1902321"/>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All Subsidized Usage Periods</a:t>
          </a:r>
          <a:endParaRPr lang="en-US" sz="2000" kern="1200" dirty="0">
            <a:latin typeface="Arial" panose="020B0604020202020204" pitchFamily="34" charset="0"/>
            <a:cs typeface="Arial" panose="020B0604020202020204" pitchFamily="34" charset="0"/>
          </a:endParaRPr>
        </a:p>
      </dsp:txBody>
      <dsp:txXfrm>
        <a:off x="3594627" y="900412"/>
        <a:ext cx="1345145" cy="1345145"/>
      </dsp:txXfrm>
    </dsp:sp>
    <dsp:sp modelId="{47C67BCF-9D88-4C7C-9FF9-CF22BF733A66}">
      <dsp:nvSpPr>
        <dsp:cNvPr id="0" name=""/>
        <dsp:cNvSpPr/>
      </dsp:nvSpPr>
      <dsp:spPr>
        <a:xfrm>
          <a:off x="5372829" y="1021312"/>
          <a:ext cx="1103346" cy="1103346"/>
        </a:xfrm>
        <a:prstGeom prst="mathEqual">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latin typeface="Arial" panose="020B0604020202020204" pitchFamily="34" charset="0"/>
            <a:cs typeface="Arial" panose="020B0604020202020204" pitchFamily="34" charset="0"/>
          </a:endParaRPr>
        </a:p>
      </dsp:txBody>
      <dsp:txXfrm>
        <a:off x="5519078" y="1248601"/>
        <a:ext cx="810848" cy="648768"/>
      </dsp:txXfrm>
    </dsp:sp>
    <dsp:sp modelId="{45711BEC-645E-4C67-8ECA-D02F7921B9FA}">
      <dsp:nvSpPr>
        <dsp:cNvPr id="0" name=""/>
        <dsp:cNvSpPr/>
      </dsp:nvSpPr>
      <dsp:spPr>
        <a:xfrm>
          <a:off x="6630643" y="621824"/>
          <a:ext cx="1902321" cy="1902321"/>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Remaining Eligibility Period</a:t>
          </a:r>
          <a:endParaRPr lang="en-US" sz="2000" kern="1200" dirty="0">
            <a:latin typeface="Arial" panose="020B0604020202020204" pitchFamily="34" charset="0"/>
            <a:cs typeface="Arial" panose="020B0604020202020204" pitchFamily="34" charset="0"/>
          </a:endParaRPr>
        </a:p>
      </dsp:txBody>
      <dsp:txXfrm>
        <a:off x="6909231" y="900412"/>
        <a:ext cx="1345145" cy="13451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dirty="0" smtClean="0"/>
            </a:lvl1pPr>
          </a:lstStyle>
          <a:p>
            <a:pPr>
              <a:defRPr/>
            </a:pPr>
            <a:r>
              <a:rPr lang="en-US" dirty="0" smtClean="0"/>
              <a:t>For training and discussion purposes only</a:t>
            </a:r>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dirty="0" smtClean="0"/>
            </a:lvl1pPr>
          </a:lstStyle>
          <a:p>
            <a:pPr>
              <a:defRPr/>
            </a:pPr>
            <a:r>
              <a:rPr lang="en-US" dirty="0" smtClean="0"/>
              <a:t>VASFAA Conference, Essex, VT</a:t>
            </a:r>
          </a:p>
          <a:p>
            <a:pPr>
              <a:defRPr/>
            </a:pPr>
            <a:r>
              <a:rPr lang="en-US" dirty="0" smtClean="0"/>
              <a:t>June 9-10, 2015</a:t>
            </a:r>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dirty="0" smtClean="0"/>
            </a:lvl1pPr>
          </a:lstStyle>
          <a:p>
            <a:pPr>
              <a:defRPr/>
            </a:pPr>
            <a:r>
              <a:rPr lang="en-US" dirty="0"/>
              <a:t>Zack Goodwin</a:t>
            </a:r>
            <a:br>
              <a:rPr lang="en-US" dirty="0"/>
            </a:br>
            <a:r>
              <a:rPr lang="en-US" dirty="0"/>
              <a:t>US Department of Education</a:t>
            </a:r>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smtClean="0"/>
            </a:lvl1pPr>
          </a:lstStyle>
          <a:p>
            <a:pPr>
              <a:defRPr/>
            </a:pPr>
            <a:fld id="{310AB8C1-0B19-48F8-99F2-B529505D99CE}" type="slidenum">
              <a:rPr lang="en-US"/>
              <a:pPr>
                <a:defRPr/>
              </a:pPr>
              <a:t>‹#›</a:t>
            </a:fld>
            <a:endParaRPr lang="en-US" dirty="0"/>
          </a:p>
        </p:txBody>
      </p:sp>
    </p:spTree>
    <p:extLst>
      <p:ext uri="{BB962C8B-B14F-4D97-AF65-F5344CB8AC3E}">
        <p14:creationId xmlns:p14="http://schemas.microsoft.com/office/powerpoint/2010/main" val="26578075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888" cy="463550"/>
          </a:xfrm>
          <a:prstGeom prst="rect">
            <a:avLst/>
          </a:prstGeom>
        </p:spPr>
        <p:txBody>
          <a:bodyPr vert="horz" lIns="93176" tIns="46588" rIns="93176" bIns="46588"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971925" y="0"/>
            <a:ext cx="3036888" cy="463550"/>
          </a:xfrm>
          <a:prstGeom prst="rect">
            <a:avLst/>
          </a:prstGeom>
        </p:spPr>
        <p:txBody>
          <a:bodyPr vert="horz" lIns="93176" tIns="46588" rIns="93176" bIns="46588" rtlCol="0"/>
          <a:lstStyle>
            <a:lvl1pPr algn="r" fontAlgn="auto">
              <a:spcBef>
                <a:spcPts val="0"/>
              </a:spcBef>
              <a:spcAft>
                <a:spcPts val="0"/>
              </a:spcAft>
              <a:defRPr sz="1200">
                <a:latin typeface="+mn-lt"/>
                <a:cs typeface="+mn-cs"/>
              </a:defRPr>
            </a:lvl1pPr>
          </a:lstStyle>
          <a:p>
            <a:pPr>
              <a:defRPr/>
            </a:pPr>
            <a:fld id="{2EFFAD96-1783-4DBA-AC6E-963CA6410FFC}" type="datetimeFigureOut">
              <a:rPr lang="en-US"/>
              <a:pPr>
                <a:defRPr/>
              </a:pPr>
              <a:t>12/7/2015</a:t>
            </a:fld>
            <a:endParaRPr lang="en-US" dirty="0"/>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76" tIns="46588" rIns="93176" bIns="46588" rtlCol="0" anchor="ctr"/>
          <a:lstStyle/>
          <a:p>
            <a:pPr lvl="0"/>
            <a:endParaRPr lang="en-US" noProof="0" dirty="0"/>
          </a:p>
        </p:txBody>
      </p:sp>
      <p:sp>
        <p:nvSpPr>
          <p:cNvPr id="5" name="Notes Placeholder 4"/>
          <p:cNvSpPr>
            <a:spLocks noGrp="1"/>
          </p:cNvSpPr>
          <p:nvPr>
            <p:ph type="body" sz="quarter" idx="3"/>
          </p:nvPr>
        </p:nvSpPr>
        <p:spPr>
          <a:xfrm>
            <a:off x="701675" y="4416425"/>
            <a:ext cx="5607050" cy="4181475"/>
          </a:xfrm>
          <a:prstGeom prst="rect">
            <a:avLst/>
          </a:prstGeom>
        </p:spPr>
        <p:txBody>
          <a:bodyPr vert="horz" lIns="93176" tIns="46588" rIns="93176" bIns="46588"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31263"/>
            <a:ext cx="3036888" cy="463550"/>
          </a:xfrm>
          <a:prstGeom prst="rect">
            <a:avLst/>
          </a:prstGeom>
        </p:spPr>
        <p:txBody>
          <a:bodyPr vert="horz" lIns="93176" tIns="46588" rIns="93176" bIns="46588"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971925" y="8831263"/>
            <a:ext cx="3036888" cy="463550"/>
          </a:xfrm>
          <a:prstGeom prst="rect">
            <a:avLst/>
          </a:prstGeom>
        </p:spPr>
        <p:txBody>
          <a:bodyPr vert="horz" lIns="93176" tIns="46588" rIns="93176" bIns="46588" rtlCol="0" anchor="b"/>
          <a:lstStyle>
            <a:lvl1pPr algn="r" fontAlgn="auto">
              <a:spcBef>
                <a:spcPts val="0"/>
              </a:spcBef>
              <a:spcAft>
                <a:spcPts val="0"/>
              </a:spcAft>
              <a:defRPr sz="1200">
                <a:latin typeface="+mn-lt"/>
                <a:cs typeface="+mn-cs"/>
              </a:defRPr>
            </a:lvl1pPr>
          </a:lstStyle>
          <a:p>
            <a:pPr>
              <a:defRPr/>
            </a:pPr>
            <a:fld id="{E2D78E35-7932-4774-AF93-3D71E81A1CF5}" type="slidenum">
              <a:rPr/>
              <a:pPr>
                <a:defRPr/>
              </a:pPr>
              <a:t>‹#›</a:t>
            </a:fld>
            <a:endParaRPr lang="en-US" dirty="0"/>
          </a:p>
        </p:txBody>
      </p:sp>
    </p:spTree>
    <p:extLst>
      <p:ext uri="{BB962C8B-B14F-4D97-AF65-F5344CB8AC3E}">
        <p14:creationId xmlns:p14="http://schemas.microsoft.com/office/powerpoint/2010/main" val="22109187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D20A193-9EE7-4D5E-A030-7B13CCD9C55D}"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buFont typeface="Wingdings" pitchFamily="2" charset="2"/>
              <a:buChar char="§"/>
            </a:pPr>
            <a:endParaRPr lang="en-US" altLang="en-US" sz="2900" dirty="0">
              <a:latin typeface="Arial" charset="0"/>
              <a:ea typeface="ＭＳ Ｐゴシック" pitchFamily="34" charset="-128"/>
              <a:cs typeface="Arial" charset="0"/>
            </a:endParaRPr>
          </a:p>
        </p:txBody>
      </p:sp>
      <p:sp>
        <p:nvSpPr>
          <p:cNvPr id="829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1334" indent="-285005" eaLnBrk="0" hangingPunct="0">
              <a:spcBef>
                <a:spcPct val="30000"/>
              </a:spcBef>
              <a:defRPr sz="1200">
                <a:solidFill>
                  <a:schemeClr val="tx1"/>
                </a:solidFill>
                <a:latin typeface="Calibri" pitchFamily="34" charset="0"/>
                <a:ea typeface="ＭＳ Ｐゴシック" pitchFamily="34" charset="-128"/>
              </a:defRPr>
            </a:lvl2pPr>
            <a:lvl3pPr marL="1141622" indent="-227364" eaLnBrk="0" hangingPunct="0">
              <a:spcBef>
                <a:spcPct val="30000"/>
              </a:spcBef>
              <a:defRPr sz="1200">
                <a:solidFill>
                  <a:schemeClr val="tx1"/>
                </a:solidFill>
                <a:latin typeface="Calibri" pitchFamily="34" charset="0"/>
                <a:ea typeface="ＭＳ Ｐゴシック" pitchFamily="34" charset="-128"/>
              </a:defRPr>
            </a:lvl3pPr>
            <a:lvl4pPr marL="1599552" indent="-227364" eaLnBrk="0" hangingPunct="0">
              <a:spcBef>
                <a:spcPct val="30000"/>
              </a:spcBef>
              <a:defRPr sz="1200">
                <a:solidFill>
                  <a:schemeClr val="tx1"/>
                </a:solidFill>
                <a:latin typeface="Calibri" pitchFamily="34" charset="0"/>
                <a:ea typeface="ＭＳ Ｐゴシック" pitchFamily="34" charset="-128"/>
              </a:defRPr>
            </a:lvl4pPr>
            <a:lvl5pPr marL="2055880" indent="-227364" eaLnBrk="0" hangingPunct="0">
              <a:spcBef>
                <a:spcPct val="30000"/>
              </a:spcBef>
              <a:defRPr sz="1200">
                <a:solidFill>
                  <a:schemeClr val="tx1"/>
                </a:solidFill>
                <a:latin typeface="Calibri" pitchFamily="34" charset="0"/>
                <a:ea typeface="ＭＳ Ｐゴシック" pitchFamily="34" charset="-128"/>
              </a:defRPr>
            </a:lvl5pPr>
            <a:lvl6pPr marL="2517012"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8144"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276"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00407"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82DFAF8-3C85-4B9C-8AD5-030344F76BD2}" type="slidenum">
              <a:rPr lang="en-US" altLang="en-US" smtClean="0"/>
              <a:pPr eaLnBrk="1" hangingPunct="1">
                <a:spcBef>
                  <a:spcPct val="0"/>
                </a:spcBef>
              </a:pPr>
              <a:t>17</a:t>
            </a:fld>
            <a:endParaRPr lang="en-US" altLang="en-US" dirty="0" smtClean="0"/>
          </a:p>
        </p:txBody>
      </p:sp>
      <p:sp>
        <p:nvSpPr>
          <p:cNvPr id="82948"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 name="Header Placeholder 1"/>
          <p:cNvSpPr>
            <a:spLocks noGrp="1"/>
          </p:cNvSpPr>
          <p:nvPr>
            <p:ph type="hdr" sz="quarter"/>
          </p:nvPr>
        </p:nvSpPr>
        <p:spPr/>
        <p:txBody>
          <a:bodyPr/>
          <a:lstStyle/>
          <a:p>
            <a:pPr>
              <a:defRPr/>
            </a:pPr>
            <a:r>
              <a:rPr lang="en-US" dirty="0" smtClean="0"/>
              <a:t>AASFSA Symposium</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698102" lvl="3"/>
            <a:endParaRPr lang="en-US" altLang="en-US" sz="2900" dirty="0">
              <a:ea typeface="ＭＳ Ｐゴシック" pitchFamily="34" charset="-128"/>
            </a:endParaRPr>
          </a:p>
        </p:txBody>
      </p:sp>
      <p:sp>
        <p:nvSpPr>
          <p:cNvPr id="860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9339" indent="-288207" eaLnBrk="0" hangingPunct="0">
              <a:spcBef>
                <a:spcPct val="30000"/>
              </a:spcBef>
              <a:defRPr sz="1200">
                <a:solidFill>
                  <a:schemeClr val="tx1"/>
                </a:solidFill>
                <a:latin typeface="Calibri" pitchFamily="34" charset="0"/>
                <a:ea typeface="ＭＳ Ｐゴシック" pitchFamily="34" charset="-128"/>
              </a:defRPr>
            </a:lvl2pPr>
            <a:lvl3pPr marL="1152830" indent="-230566" eaLnBrk="0" hangingPunct="0">
              <a:spcBef>
                <a:spcPct val="30000"/>
              </a:spcBef>
              <a:defRPr sz="1200">
                <a:solidFill>
                  <a:schemeClr val="tx1"/>
                </a:solidFill>
                <a:latin typeface="Calibri" pitchFamily="34" charset="0"/>
                <a:ea typeface="ＭＳ Ｐゴシック" pitchFamily="34" charset="-128"/>
              </a:defRPr>
            </a:lvl3pPr>
            <a:lvl4pPr marL="1613962" indent="-230566" eaLnBrk="0" hangingPunct="0">
              <a:spcBef>
                <a:spcPct val="30000"/>
              </a:spcBef>
              <a:defRPr sz="1200">
                <a:solidFill>
                  <a:schemeClr val="tx1"/>
                </a:solidFill>
                <a:latin typeface="Calibri" pitchFamily="34" charset="0"/>
                <a:ea typeface="ＭＳ Ｐゴシック" pitchFamily="34" charset="-128"/>
              </a:defRPr>
            </a:lvl4pPr>
            <a:lvl5pPr marL="2075094" indent="-230566" eaLnBrk="0" hangingPunct="0">
              <a:spcBef>
                <a:spcPct val="30000"/>
              </a:spcBef>
              <a:defRPr sz="1200">
                <a:solidFill>
                  <a:schemeClr val="tx1"/>
                </a:solidFill>
                <a:latin typeface="Calibri" pitchFamily="34" charset="0"/>
                <a:ea typeface="ＭＳ Ｐゴシック" pitchFamily="34" charset="-128"/>
              </a:defRPr>
            </a:lvl5pPr>
            <a:lvl6pPr marL="2536226"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97357"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58489"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19621"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C999D6A-930B-4680-9AD0-8DF7C067FA23}" type="slidenum">
              <a:rPr lang="en-US" altLang="en-US" smtClean="0"/>
              <a:pPr eaLnBrk="1" hangingPunct="1">
                <a:spcBef>
                  <a:spcPct val="0"/>
                </a:spcBef>
              </a:pPr>
              <a:t>18</a:t>
            </a:fld>
            <a:endParaRPr lang="en-US" altLang="en-US" dirty="0" smtClean="0"/>
          </a:p>
        </p:txBody>
      </p:sp>
      <p:sp>
        <p:nvSpPr>
          <p:cNvPr id="86020"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33768" lvl="1"/>
            <a:endParaRPr lang="en-US" altLang="en-US" sz="2900" dirty="0">
              <a:ea typeface="ＭＳ Ｐゴシック" pitchFamily="34" charset="-128"/>
            </a:endParaRPr>
          </a:p>
        </p:txBody>
      </p:sp>
      <p:sp>
        <p:nvSpPr>
          <p:cNvPr id="839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9339" indent="-288207" eaLnBrk="0" hangingPunct="0">
              <a:spcBef>
                <a:spcPct val="30000"/>
              </a:spcBef>
              <a:defRPr sz="1200">
                <a:solidFill>
                  <a:schemeClr val="tx1"/>
                </a:solidFill>
                <a:latin typeface="Calibri" pitchFamily="34" charset="0"/>
                <a:ea typeface="ＭＳ Ｐゴシック" pitchFamily="34" charset="-128"/>
              </a:defRPr>
            </a:lvl2pPr>
            <a:lvl3pPr marL="1152830" indent="-230566" eaLnBrk="0" hangingPunct="0">
              <a:spcBef>
                <a:spcPct val="30000"/>
              </a:spcBef>
              <a:defRPr sz="1200">
                <a:solidFill>
                  <a:schemeClr val="tx1"/>
                </a:solidFill>
                <a:latin typeface="Calibri" pitchFamily="34" charset="0"/>
                <a:ea typeface="ＭＳ Ｐゴシック" pitchFamily="34" charset="-128"/>
              </a:defRPr>
            </a:lvl3pPr>
            <a:lvl4pPr marL="1613962" indent="-230566" eaLnBrk="0" hangingPunct="0">
              <a:spcBef>
                <a:spcPct val="30000"/>
              </a:spcBef>
              <a:defRPr sz="1200">
                <a:solidFill>
                  <a:schemeClr val="tx1"/>
                </a:solidFill>
                <a:latin typeface="Calibri" pitchFamily="34" charset="0"/>
                <a:ea typeface="ＭＳ Ｐゴシック" pitchFamily="34" charset="-128"/>
              </a:defRPr>
            </a:lvl4pPr>
            <a:lvl5pPr marL="2075094" indent="-230566" eaLnBrk="0" hangingPunct="0">
              <a:spcBef>
                <a:spcPct val="30000"/>
              </a:spcBef>
              <a:defRPr sz="1200">
                <a:solidFill>
                  <a:schemeClr val="tx1"/>
                </a:solidFill>
                <a:latin typeface="Calibri" pitchFamily="34" charset="0"/>
                <a:ea typeface="ＭＳ Ｐゴシック" pitchFamily="34" charset="-128"/>
              </a:defRPr>
            </a:lvl5pPr>
            <a:lvl6pPr marL="2536226"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97357"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58489"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19621"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6AD41EF-E48E-4258-B96B-82ABB2537B54}" type="slidenum">
              <a:rPr lang="en-US" altLang="en-US" smtClean="0"/>
              <a:pPr eaLnBrk="1" hangingPunct="1">
                <a:spcBef>
                  <a:spcPct val="0"/>
                </a:spcBef>
              </a:pPr>
              <a:t>19</a:t>
            </a:fld>
            <a:endParaRPr lang="en-US" altLang="en-US" dirty="0" smtClean="0"/>
          </a:p>
        </p:txBody>
      </p:sp>
      <p:sp>
        <p:nvSpPr>
          <p:cNvPr id="83972"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again, this is a non-exhaustive list; DCL GEN-13-13 lists a number of scenarios to show when the academic year must be (or must not be) updated.</a:t>
            </a:r>
            <a:endParaRPr lang="en-US" dirty="0"/>
          </a:p>
        </p:txBody>
      </p:sp>
      <p:sp>
        <p:nvSpPr>
          <p:cNvPr id="4" name="Slide Number Placeholder 3"/>
          <p:cNvSpPr>
            <a:spLocks noGrp="1"/>
          </p:cNvSpPr>
          <p:nvPr>
            <p:ph type="sldNum" sz="quarter" idx="10"/>
          </p:nvPr>
        </p:nvSpPr>
        <p:spPr/>
        <p:txBody>
          <a:bodyPr/>
          <a:lstStyle/>
          <a:p>
            <a:pPr>
              <a:defRPr/>
            </a:pPr>
            <a:fld id="{62C45148-CE70-431C-904F-4613E9DBCA63}" type="slidenum">
              <a:rPr lang="en-US" smtClean="0"/>
              <a:pPr>
                <a:defRPr/>
              </a:pPr>
              <a:t>22</a:t>
            </a:fld>
            <a:endParaRPr lang="en-US" dirty="0"/>
          </a:p>
        </p:txBody>
      </p:sp>
    </p:spTree>
    <p:extLst>
      <p:ext uri="{BB962C8B-B14F-4D97-AF65-F5344CB8AC3E}">
        <p14:creationId xmlns:p14="http://schemas.microsoft.com/office/powerpoint/2010/main" val="10802752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itchFamily="34" charset="-128"/>
            </a:endParaRP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9339" indent="-288207" eaLnBrk="0" hangingPunct="0">
              <a:spcBef>
                <a:spcPct val="30000"/>
              </a:spcBef>
              <a:defRPr sz="1200">
                <a:solidFill>
                  <a:schemeClr val="tx1"/>
                </a:solidFill>
                <a:latin typeface="Calibri" pitchFamily="34" charset="0"/>
                <a:ea typeface="ＭＳ Ｐゴシック" pitchFamily="34" charset="-128"/>
              </a:defRPr>
            </a:lvl2pPr>
            <a:lvl3pPr marL="1152830" indent="-230566" eaLnBrk="0" hangingPunct="0">
              <a:spcBef>
                <a:spcPct val="30000"/>
              </a:spcBef>
              <a:defRPr sz="1200">
                <a:solidFill>
                  <a:schemeClr val="tx1"/>
                </a:solidFill>
                <a:latin typeface="Calibri" pitchFamily="34" charset="0"/>
                <a:ea typeface="ＭＳ Ｐゴシック" pitchFamily="34" charset="-128"/>
              </a:defRPr>
            </a:lvl3pPr>
            <a:lvl4pPr marL="1613962" indent="-230566" eaLnBrk="0" hangingPunct="0">
              <a:spcBef>
                <a:spcPct val="30000"/>
              </a:spcBef>
              <a:defRPr sz="1200">
                <a:solidFill>
                  <a:schemeClr val="tx1"/>
                </a:solidFill>
                <a:latin typeface="Calibri" pitchFamily="34" charset="0"/>
                <a:ea typeface="ＭＳ Ｐゴシック" pitchFamily="34" charset="-128"/>
              </a:defRPr>
            </a:lvl4pPr>
            <a:lvl5pPr marL="2075094" indent="-230566" eaLnBrk="0" hangingPunct="0">
              <a:spcBef>
                <a:spcPct val="30000"/>
              </a:spcBef>
              <a:defRPr sz="1200">
                <a:solidFill>
                  <a:schemeClr val="tx1"/>
                </a:solidFill>
                <a:latin typeface="Calibri" pitchFamily="34" charset="0"/>
                <a:ea typeface="ＭＳ Ｐゴシック" pitchFamily="34" charset="-128"/>
              </a:defRPr>
            </a:lvl5pPr>
            <a:lvl6pPr marL="2536226"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97357"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58489"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19621"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D0C61D9-ABD1-409B-B918-07432282EB29}" type="slidenum">
              <a:rPr lang="en-US" altLang="en-US" smtClean="0"/>
              <a:pPr eaLnBrk="1" hangingPunct="1">
                <a:spcBef>
                  <a:spcPct val="0"/>
                </a:spcBef>
              </a:pPr>
              <a:t>23</a:t>
            </a:fld>
            <a:endParaRPr lang="en-US" alt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itchFamily="34" charset="-128"/>
            </a:endParaRPr>
          </a:p>
        </p:txBody>
      </p:sp>
      <p:sp>
        <p:nvSpPr>
          <p:cNvPr id="921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1334" indent="-285005" eaLnBrk="0" hangingPunct="0">
              <a:spcBef>
                <a:spcPct val="30000"/>
              </a:spcBef>
              <a:defRPr sz="1200">
                <a:solidFill>
                  <a:schemeClr val="tx1"/>
                </a:solidFill>
                <a:latin typeface="Calibri" pitchFamily="34" charset="0"/>
                <a:ea typeface="ＭＳ Ｐゴシック" pitchFamily="34" charset="-128"/>
              </a:defRPr>
            </a:lvl2pPr>
            <a:lvl3pPr marL="1141622" indent="-227364" eaLnBrk="0" hangingPunct="0">
              <a:spcBef>
                <a:spcPct val="30000"/>
              </a:spcBef>
              <a:defRPr sz="1200">
                <a:solidFill>
                  <a:schemeClr val="tx1"/>
                </a:solidFill>
                <a:latin typeface="Calibri" pitchFamily="34" charset="0"/>
                <a:ea typeface="ＭＳ Ｐゴシック" pitchFamily="34" charset="-128"/>
              </a:defRPr>
            </a:lvl3pPr>
            <a:lvl4pPr marL="1599552" indent="-227364" eaLnBrk="0" hangingPunct="0">
              <a:spcBef>
                <a:spcPct val="30000"/>
              </a:spcBef>
              <a:defRPr sz="1200">
                <a:solidFill>
                  <a:schemeClr val="tx1"/>
                </a:solidFill>
                <a:latin typeface="Calibri" pitchFamily="34" charset="0"/>
                <a:ea typeface="ＭＳ Ｐゴシック" pitchFamily="34" charset="-128"/>
              </a:defRPr>
            </a:lvl4pPr>
            <a:lvl5pPr marL="2055880" indent="-227364" eaLnBrk="0" hangingPunct="0">
              <a:spcBef>
                <a:spcPct val="30000"/>
              </a:spcBef>
              <a:defRPr sz="1200">
                <a:solidFill>
                  <a:schemeClr val="tx1"/>
                </a:solidFill>
                <a:latin typeface="Calibri" pitchFamily="34" charset="0"/>
                <a:ea typeface="ＭＳ Ｐゴシック" pitchFamily="34" charset="-128"/>
              </a:defRPr>
            </a:lvl5pPr>
            <a:lvl6pPr marL="2517012"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8144"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276"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00407"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7A9CC0B-B084-4E4E-994E-C5F72A2B2C8F}" type="slidenum">
              <a:rPr lang="en-US" altLang="en-US" smtClean="0"/>
              <a:pPr eaLnBrk="1" hangingPunct="1">
                <a:spcBef>
                  <a:spcPct val="0"/>
                </a:spcBef>
              </a:pPr>
              <a:t>24</a:t>
            </a:fld>
            <a:endParaRPr lang="en-US" altLang="en-US" dirty="0" smtClean="0"/>
          </a:p>
        </p:txBody>
      </p:sp>
      <p:sp>
        <p:nvSpPr>
          <p:cNvPr id="92164"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49051" indent="-349051">
              <a:buFont typeface="Wingdings" pitchFamily="2" charset="2"/>
              <a:buChar char="§"/>
            </a:pPr>
            <a:endParaRPr lang="en-US" altLang="en-US" sz="2900" dirty="0">
              <a:latin typeface="Arial" charset="0"/>
              <a:ea typeface="ＭＳ Ｐゴシック" pitchFamily="34" charset="-128"/>
              <a:cs typeface="Arial" charset="0"/>
            </a:endParaRPr>
          </a:p>
        </p:txBody>
      </p:sp>
      <p:sp>
        <p:nvSpPr>
          <p:cNvPr id="737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1334" indent="-285005" eaLnBrk="0" hangingPunct="0">
              <a:spcBef>
                <a:spcPct val="30000"/>
              </a:spcBef>
              <a:defRPr sz="1200">
                <a:solidFill>
                  <a:schemeClr val="tx1"/>
                </a:solidFill>
                <a:latin typeface="Calibri" pitchFamily="34" charset="0"/>
                <a:ea typeface="ＭＳ Ｐゴシック" pitchFamily="34" charset="-128"/>
              </a:defRPr>
            </a:lvl2pPr>
            <a:lvl3pPr marL="1141622" indent="-227364" eaLnBrk="0" hangingPunct="0">
              <a:spcBef>
                <a:spcPct val="30000"/>
              </a:spcBef>
              <a:defRPr sz="1200">
                <a:solidFill>
                  <a:schemeClr val="tx1"/>
                </a:solidFill>
                <a:latin typeface="Calibri" pitchFamily="34" charset="0"/>
                <a:ea typeface="ＭＳ Ｐゴシック" pitchFamily="34" charset="-128"/>
              </a:defRPr>
            </a:lvl3pPr>
            <a:lvl4pPr marL="1599552" indent="-227364" eaLnBrk="0" hangingPunct="0">
              <a:spcBef>
                <a:spcPct val="30000"/>
              </a:spcBef>
              <a:defRPr sz="1200">
                <a:solidFill>
                  <a:schemeClr val="tx1"/>
                </a:solidFill>
                <a:latin typeface="Calibri" pitchFamily="34" charset="0"/>
                <a:ea typeface="ＭＳ Ｐゴシック" pitchFamily="34" charset="-128"/>
              </a:defRPr>
            </a:lvl4pPr>
            <a:lvl5pPr marL="2055880" indent="-227364" eaLnBrk="0" hangingPunct="0">
              <a:spcBef>
                <a:spcPct val="30000"/>
              </a:spcBef>
              <a:defRPr sz="1200">
                <a:solidFill>
                  <a:schemeClr val="tx1"/>
                </a:solidFill>
                <a:latin typeface="Calibri" pitchFamily="34" charset="0"/>
                <a:ea typeface="ＭＳ Ｐゴシック" pitchFamily="34" charset="-128"/>
              </a:defRPr>
            </a:lvl5pPr>
            <a:lvl6pPr marL="2517012"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8144"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276"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00407"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96B5D2D-D71E-45AD-BD52-034657815660}" type="slidenum">
              <a:rPr lang="en-US" altLang="en-US" smtClean="0"/>
              <a:pPr eaLnBrk="1" hangingPunct="1">
                <a:spcBef>
                  <a:spcPct val="0"/>
                </a:spcBef>
              </a:pPr>
              <a:t>25</a:t>
            </a:fld>
            <a:endParaRPr lang="en-US" altLang="en-US" dirty="0" smtClean="0"/>
          </a:p>
        </p:txBody>
      </p:sp>
      <p:sp>
        <p:nvSpPr>
          <p:cNvPr id="73732" name="Slide Image Placeholder 9"/>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itchFamily="34" charset="-128"/>
            </a:endParaRPr>
          </a:p>
        </p:txBody>
      </p:sp>
      <p:sp>
        <p:nvSpPr>
          <p:cNvPr id="962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1334" indent="-285005" eaLnBrk="0" hangingPunct="0">
              <a:spcBef>
                <a:spcPct val="30000"/>
              </a:spcBef>
              <a:defRPr sz="1200">
                <a:solidFill>
                  <a:schemeClr val="tx1"/>
                </a:solidFill>
                <a:latin typeface="Calibri" pitchFamily="34" charset="0"/>
                <a:ea typeface="ＭＳ Ｐゴシック" pitchFamily="34" charset="-128"/>
              </a:defRPr>
            </a:lvl2pPr>
            <a:lvl3pPr marL="1141622" indent="-227364" eaLnBrk="0" hangingPunct="0">
              <a:spcBef>
                <a:spcPct val="30000"/>
              </a:spcBef>
              <a:defRPr sz="1200">
                <a:solidFill>
                  <a:schemeClr val="tx1"/>
                </a:solidFill>
                <a:latin typeface="Calibri" pitchFamily="34" charset="0"/>
                <a:ea typeface="ＭＳ Ｐゴシック" pitchFamily="34" charset="-128"/>
              </a:defRPr>
            </a:lvl3pPr>
            <a:lvl4pPr marL="1599552" indent="-227364" eaLnBrk="0" hangingPunct="0">
              <a:spcBef>
                <a:spcPct val="30000"/>
              </a:spcBef>
              <a:defRPr sz="1200">
                <a:solidFill>
                  <a:schemeClr val="tx1"/>
                </a:solidFill>
                <a:latin typeface="Calibri" pitchFamily="34" charset="0"/>
                <a:ea typeface="ＭＳ Ｐゴシック" pitchFamily="34" charset="-128"/>
              </a:defRPr>
            </a:lvl4pPr>
            <a:lvl5pPr marL="2055880" indent="-227364" eaLnBrk="0" hangingPunct="0">
              <a:spcBef>
                <a:spcPct val="30000"/>
              </a:spcBef>
              <a:defRPr sz="1200">
                <a:solidFill>
                  <a:schemeClr val="tx1"/>
                </a:solidFill>
                <a:latin typeface="Calibri" pitchFamily="34" charset="0"/>
                <a:ea typeface="ＭＳ Ｐゴシック" pitchFamily="34" charset="-128"/>
              </a:defRPr>
            </a:lvl5pPr>
            <a:lvl6pPr marL="2517012"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8144"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276"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00407"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8DA319A-E628-4A68-90D2-3379F2B444CC}" type="slidenum">
              <a:rPr lang="en-US" altLang="en-US" smtClean="0"/>
              <a:pPr eaLnBrk="1" hangingPunct="1">
                <a:spcBef>
                  <a:spcPct val="0"/>
                </a:spcBef>
              </a:pPr>
              <a:t>26</a:t>
            </a:fld>
            <a:endParaRPr lang="en-US" altLang="en-US" dirty="0" smtClean="0"/>
          </a:p>
        </p:txBody>
      </p:sp>
      <p:sp>
        <p:nvSpPr>
          <p:cNvPr id="96260"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although enrollment in a teacher certification program does not result in a loss of subsidy, the  maximum eligibility period is tracked separately from all other programs and a borrower </a:t>
            </a:r>
            <a:r>
              <a:rPr lang="en-US" i="1" dirty="0" smtClean="0"/>
              <a:t>could</a:t>
            </a:r>
            <a:r>
              <a:rPr lang="en-US" dirty="0" smtClean="0"/>
              <a:t> lose eligibility for additional sub loans in teacher cert programs if the borrower exhausts the eligibility period for the teacher cert program.</a:t>
            </a:r>
            <a:endParaRPr lang="en-US" dirty="0"/>
          </a:p>
        </p:txBody>
      </p:sp>
      <p:sp>
        <p:nvSpPr>
          <p:cNvPr id="4" name="Slide Number Placeholder 3"/>
          <p:cNvSpPr>
            <a:spLocks noGrp="1"/>
          </p:cNvSpPr>
          <p:nvPr>
            <p:ph type="sldNum" sz="quarter" idx="10"/>
          </p:nvPr>
        </p:nvSpPr>
        <p:spPr/>
        <p:txBody>
          <a:bodyPr/>
          <a:lstStyle/>
          <a:p>
            <a:pPr>
              <a:defRPr/>
            </a:pPr>
            <a:fld id="{62C45148-CE70-431C-904F-4613E9DBCA63}" type="slidenum">
              <a:rPr lang="en-US" smtClean="0"/>
              <a:pPr>
                <a:defRPr/>
              </a:pPr>
              <a:t>27</a:t>
            </a:fld>
            <a:endParaRPr lang="en-US" dirty="0"/>
          </a:p>
        </p:txBody>
      </p:sp>
    </p:spTree>
    <p:extLst>
      <p:ext uri="{BB962C8B-B14F-4D97-AF65-F5344CB8AC3E}">
        <p14:creationId xmlns:p14="http://schemas.microsoft.com/office/powerpoint/2010/main" val="17381333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itchFamily="34" charset="-128"/>
            </a:endParaRPr>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9339" indent="-288207" eaLnBrk="0" hangingPunct="0">
              <a:spcBef>
                <a:spcPct val="30000"/>
              </a:spcBef>
              <a:defRPr sz="1200">
                <a:solidFill>
                  <a:schemeClr val="tx1"/>
                </a:solidFill>
                <a:latin typeface="Calibri" pitchFamily="34" charset="0"/>
                <a:ea typeface="ＭＳ Ｐゴシック" pitchFamily="34" charset="-128"/>
              </a:defRPr>
            </a:lvl2pPr>
            <a:lvl3pPr marL="1152830" indent="-230566" eaLnBrk="0" hangingPunct="0">
              <a:spcBef>
                <a:spcPct val="30000"/>
              </a:spcBef>
              <a:defRPr sz="1200">
                <a:solidFill>
                  <a:schemeClr val="tx1"/>
                </a:solidFill>
                <a:latin typeface="Calibri" pitchFamily="34" charset="0"/>
                <a:ea typeface="ＭＳ Ｐゴシック" pitchFamily="34" charset="-128"/>
              </a:defRPr>
            </a:lvl3pPr>
            <a:lvl4pPr marL="1613962" indent="-230566" eaLnBrk="0" hangingPunct="0">
              <a:spcBef>
                <a:spcPct val="30000"/>
              </a:spcBef>
              <a:defRPr sz="1200">
                <a:solidFill>
                  <a:schemeClr val="tx1"/>
                </a:solidFill>
                <a:latin typeface="Calibri" pitchFamily="34" charset="0"/>
                <a:ea typeface="ＭＳ Ｐゴシック" pitchFamily="34" charset="-128"/>
              </a:defRPr>
            </a:lvl4pPr>
            <a:lvl5pPr marL="2075094" indent="-230566" eaLnBrk="0" hangingPunct="0">
              <a:spcBef>
                <a:spcPct val="30000"/>
              </a:spcBef>
              <a:defRPr sz="1200">
                <a:solidFill>
                  <a:schemeClr val="tx1"/>
                </a:solidFill>
                <a:latin typeface="Calibri" pitchFamily="34" charset="0"/>
                <a:ea typeface="ＭＳ Ｐゴシック" pitchFamily="34" charset="-128"/>
              </a:defRPr>
            </a:lvl5pPr>
            <a:lvl6pPr marL="2536226"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97357"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58489"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19621"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F680C00-BD41-445F-885D-3A62CC3D2439}" type="slidenum">
              <a:rPr lang="en-US" altLang="en-US" smtClean="0"/>
              <a:pPr eaLnBrk="1" hangingPunct="1">
                <a:spcBef>
                  <a:spcPct val="0"/>
                </a:spcBef>
              </a:pPr>
              <a:t>28</a:t>
            </a:fld>
            <a:endParaRPr lang="en-US"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buFont typeface="Wingdings" pitchFamily="2" charset="2"/>
              <a:buChar char="§"/>
            </a:pPr>
            <a:endParaRPr lang="en-US" altLang="en-US" sz="2900" dirty="0">
              <a:latin typeface="Arial" charset="0"/>
              <a:ea typeface="ＭＳ Ｐゴシック" pitchFamily="34" charset="-128"/>
              <a:cs typeface="Arial" charset="0"/>
            </a:endParaRPr>
          </a:p>
        </p:txBody>
      </p:sp>
      <p:sp>
        <p:nvSpPr>
          <p:cNvPr id="716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1334" indent="-285005" eaLnBrk="0" hangingPunct="0">
              <a:spcBef>
                <a:spcPct val="30000"/>
              </a:spcBef>
              <a:defRPr sz="1200">
                <a:solidFill>
                  <a:schemeClr val="tx1"/>
                </a:solidFill>
                <a:latin typeface="Calibri" pitchFamily="34" charset="0"/>
                <a:ea typeface="ＭＳ Ｐゴシック" pitchFamily="34" charset="-128"/>
              </a:defRPr>
            </a:lvl2pPr>
            <a:lvl3pPr marL="1141622" indent="-227364" eaLnBrk="0" hangingPunct="0">
              <a:spcBef>
                <a:spcPct val="30000"/>
              </a:spcBef>
              <a:defRPr sz="1200">
                <a:solidFill>
                  <a:schemeClr val="tx1"/>
                </a:solidFill>
                <a:latin typeface="Calibri" pitchFamily="34" charset="0"/>
                <a:ea typeface="ＭＳ Ｐゴシック" pitchFamily="34" charset="-128"/>
              </a:defRPr>
            </a:lvl3pPr>
            <a:lvl4pPr marL="1599552" indent="-227364" eaLnBrk="0" hangingPunct="0">
              <a:spcBef>
                <a:spcPct val="30000"/>
              </a:spcBef>
              <a:defRPr sz="1200">
                <a:solidFill>
                  <a:schemeClr val="tx1"/>
                </a:solidFill>
                <a:latin typeface="Calibri" pitchFamily="34" charset="0"/>
                <a:ea typeface="ＭＳ Ｐゴシック" pitchFamily="34" charset="-128"/>
              </a:defRPr>
            </a:lvl4pPr>
            <a:lvl5pPr marL="2055880" indent="-227364" eaLnBrk="0" hangingPunct="0">
              <a:spcBef>
                <a:spcPct val="30000"/>
              </a:spcBef>
              <a:defRPr sz="1200">
                <a:solidFill>
                  <a:schemeClr val="tx1"/>
                </a:solidFill>
                <a:latin typeface="Calibri" pitchFamily="34" charset="0"/>
                <a:ea typeface="ＭＳ Ｐゴシック" pitchFamily="34" charset="-128"/>
              </a:defRPr>
            </a:lvl5pPr>
            <a:lvl6pPr marL="2517012"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8144"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276"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00407"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DAB19E7-0751-41C6-A4A4-1788F91CC798}" type="slidenum">
              <a:rPr lang="en-US" altLang="en-US" smtClean="0"/>
              <a:pPr eaLnBrk="1" hangingPunct="1">
                <a:spcBef>
                  <a:spcPct val="0"/>
                </a:spcBef>
              </a:pPr>
              <a:t>5</a:t>
            </a:fld>
            <a:endParaRPr lang="en-US" altLang="en-US" dirty="0" smtClean="0"/>
          </a:p>
        </p:txBody>
      </p:sp>
      <p:sp>
        <p:nvSpPr>
          <p:cNvPr id="71684" name="Slide Image Placeholder 9"/>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Regarding enrollment status:  If you are originating the loan prior to the first disbursement, report the anticipated enrollment status.  Then, report the enrollment status as of the date the school makes the initial disbursement for the payment period.  Do not report changes to enrollment status to COD that occur within the payment period.</a:t>
            </a:r>
            <a:endParaRPr lang="en-US" dirty="0"/>
          </a:p>
        </p:txBody>
      </p:sp>
      <p:sp>
        <p:nvSpPr>
          <p:cNvPr id="4" name="Slide Number Placeholder 3"/>
          <p:cNvSpPr>
            <a:spLocks noGrp="1"/>
          </p:cNvSpPr>
          <p:nvPr>
            <p:ph type="sldNum" sz="quarter" idx="10"/>
          </p:nvPr>
        </p:nvSpPr>
        <p:spPr/>
        <p:txBody>
          <a:bodyPr/>
          <a:lstStyle/>
          <a:p>
            <a:pPr>
              <a:defRPr/>
            </a:pPr>
            <a:fld id="{62C45148-CE70-431C-904F-4613E9DBCA63}" type="slidenum">
              <a:rPr lang="en-US" smtClean="0"/>
              <a:pPr>
                <a:defRPr/>
              </a:pPr>
              <a:t>35</a:t>
            </a:fld>
            <a:endParaRPr lang="en-US" dirty="0"/>
          </a:p>
        </p:txBody>
      </p:sp>
    </p:spTree>
    <p:extLst>
      <p:ext uri="{BB962C8B-B14F-4D97-AF65-F5344CB8AC3E}">
        <p14:creationId xmlns:p14="http://schemas.microsoft.com/office/powerpoint/2010/main" val="30194398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5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85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0E67BB5-4D2F-4896-95FE-90F3768E44AC}" type="slidenum">
              <a:rPr lang="en-US" altLang="en-US" smtClean="0">
                <a:latin typeface="Arial" charset="0"/>
              </a:rPr>
              <a:pPr eaLnBrk="1" hangingPunct="1">
                <a:spcBef>
                  <a:spcPct val="0"/>
                </a:spcBef>
              </a:pPr>
              <a:t>38</a:t>
            </a:fld>
            <a:endParaRPr lang="en-US" altLang="en-US" dirty="0"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6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86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8475445-192C-4C73-865F-B7969E3D990C}" type="slidenum">
              <a:rPr lang="en-US" altLang="en-US" smtClean="0">
                <a:latin typeface="Arial" charset="0"/>
              </a:rPr>
              <a:pPr eaLnBrk="1" hangingPunct="1">
                <a:spcBef>
                  <a:spcPct val="0"/>
                </a:spcBef>
              </a:pPr>
              <a:t>39</a:t>
            </a:fld>
            <a:endParaRPr lang="en-US" altLang="en-US" dirty="0"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5253" indent="-286636" eaLnBrk="0" hangingPunct="0">
              <a:spcBef>
                <a:spcPct val="30000"/>
              </a:spcBef>
              <a:defRPr sz="1200">
                <a:solidFill>
                  <a:schemeClr val="tx1"/>
                </a:solidFill>
                <a:latin typeface="Calibri" pitchFamily="34" charset="0"/>
                <a:ea typeface="ＭＳ Ｐゴシック" pitchFamily="34" charset="-128"/>
              </a:defRPr>
            </a:lvl2pPr>
            <a:lvl3pPr marL="1146543" indent="-229309" eaLnBrk="0" hangingPunct="0">
              <a:spcBef>
                <a:spcPct val="30000"/>
              </a:spcBef>
              <a:defRPr sz="1200">
                <a:solidFill>
                  <a:schemeClr val="tx1"/>
                </a:solidFill>
                <a:latin typeface="Calibri" pitchFamily="34" charset="0"/>
                <a:ea typeface="ＭＳ Ｐゴシック" pitchFamily="34" charset="-128"/>
              </a:defRPr>
            </a:lvl3pPr>
            <a:lvl4pPr marL="1605161" indent="-229309" eaLnBrk="0" hangingPunct="0">
              <a:spcBef>
                <a:spcPct val="30000"/>
              </a:spcBef>
              <a:defRPr sz="1200">
                <a:solidFill>
                  <a:schemeClr val="tx1"/>
                </a:solidFill>
                <a:latin typeface="Calibri" pitchFamily="34" charset="0"/>
                <a:ea typeface="ＭＳ Ｐゴシック" pitchFamily="34" charset="-128"/>
              </a:defRPr>
            </a:lvl4pPr>
            <a:lvl5pPr marL="2063778" indent="-229309" eaLnBrk="0" hangingPunct="0">
              <a:spcBef>
                <a:spcPct val="30000"/>
              </a:spcBef>
              <a:defRPr sz="1200">
                <a:solidFill>
                  <a:schemeClr val="tx1"/>
                </a:solidFill>
                <a:latin typeface="Calibri" pitchFamily="34" charset="0"/>
                <a:ea typeface="ＭＳ Ｐゴシック" pitchFamily="34" charset="-128"/>
              </a:defRPr>
            </a:lvl5pPr>
            <a:lvl6pPr marL="2522395"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81013"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630"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98247"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2037120-0763-411D-8F5E-7F4D4F2A31AC}" type="slidenum">
              <a:rPr lang="en-US" altLang="en-US" smtClean="0"/>
              <a:pPr eaLnBrk="1" hangingPunct="1">
                <a:spcBef>
                  <a:spcPct val="0"/>
                </a:spcBef>
              </a:pPr>
              <a:t>42</a:t>
            </a:fld>
            <a:endParaRPr lang="en-US" alt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5253" indent="-286636" eaLnBrk="0" hangingPunct="0">
              <a:spcBef>
                <a:spcPct val="30000"/>
              </a:spcBef>
              <a:defRPr sz="1200">
                <a:solidFill>
                  <a:schemeClr val="tx1"/>
                </a:solidFill>
                <a:latin typeface="Calibri" pitchFamily="34" charset="0"/>
                <a:ea typeface="ＭＳ Ｐゴシック" pitchFamily="34" charset="-128"/>
              </a:defRPr>
            </a:lvl2pPr>
            <a:lvl3pPr marL="1146543" indent="-229309" eaLnBrk="0" hangingPunct="0">
              <a:spcBef>
                <a:spcPct val="30000"/>
              </a:spcBef>
              <a:defRPr sz="1200">
                <a:solidFill>
                  <a:schemeClr val="tx1"/>
                </a:solidFill>
                <a:latin typeface="Calibri" pitchFamily="34" charset="0"/>
                <a:ea typeface="ＭＳ Ｐゴシック" pitchFamily="34" charset="-128"/>
              </a:defRPr>
            </a:lvl3pPr>
            <a:lvl4pPr marL="1605161" indent="-229309" eaLnBrk="0" hangingPunct="0">
              <a:spcBef>
                <a:spcPct val="30000"/>
              </a:spcBef>
              <a:defRPr sz="1200">
                <a:solidFill>
                  <a:schemeClr val="tx1"/>
                </a:solidFill>
                <a:latin typeface="Calibri" pitchFamily="34" charset="0"/>
                <a:ea typeface="ＭＳ Ｐゴシック" pitchFamily="34" charset="-128"/>
              </a:defRPr>
            </a:lvl4pPr>
            <a:lvl5pPr marL="2063778" indent="-229309" eaLnBrk="0" hangingPunct="0">
              <a:spcBef>
                <a:spcPct val="30000"/>
              </a:spcBef>
              <a:defRPr sz="1200">
                <a:solidFill>
                  <a:schemeClr val="tx1"/>
                </a:solidFill>
                <a:latin typeface="Calibri" pitchFamily="34" charset="0"/>
                <a:ea typeface="ＭＳ Ｐゴシック" pitchFamily="34" charset="-128"/>
              </a:defRPr>
            </a:lvl5pPr>
            <a:lvl6pPr marL="2522395"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81013"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630"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98247"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C273404-B34E-414B-9527-5691E05D1CC5}" type="slidenum">
              <a:rPr lang="en-US" altLang="en-US" smtClean="0"/>
              <a:pPr eaLnBrk="1" hangingPunct="1">
                <a:spcBef>
                  <a:spcPct val="0"/>
                </a:spcBef>
              </a:pPr>
              <a:t>43</a:t>
            </a:fld>
            <a:endParaRPr lang="en-US" alt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a:endParaRPr lang="en-US" altLang="en-US" sz="1900" dirty="0">
              <a:solidFill>
                <a:srgbClr val="595959"/>
              </a:solidFill>
              <a:latin typeface="Arial" charset="0"/>
              <a:cs typeface="Arial" charset="0"/>
            </a:endParaRP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5253" indent="-286636" eaLnBrk="0" hangingPunct="0">
              <a:spcBef>
                <a:spcPct val="30000"/>
              </a:spcBef>
              <a:defRPr sz="1200">
                <a:solidFill>
                  <a:schemeClr val="tx1"/>
                </a:solidFill>
                <a:latin typeface="Calibri" pitchFamily="34" charset="0"/>
                <a:ea typeface="ＭＳ Ｐゴシック" pitchFamily="34" charset="-128"/>
              </a:defRPr>
            </a:lvl2pPr>
            <a:lvl3pPr marL="1146543" indent="-229309" eaLnBrk="0" hangingPunct="0">
              <a:spcBef>
                <a:spcPct val="30000"/>
              </a:spcBef>
              <a:defRPr sz="1200">
                <a:solidFill>
                  <a:schemeClr val="tx1"/>
                </a:solidFill>
                <a:latin typeface="Calibri" pitchFamily="34" charset="0"/>
                <a:ea typeface="ＭＳ Ｐゴシック" pitchFamily="34" charset="-128"/>
              </a:defRPr>
            </a:lvl3pPr>
            <a:lvl4pPr marL="1605161" indent="-229309" eaLnBrk="0" hangingPunct="0">
              <a:spcBef>
                <a:spcPct val="30000"/>
              </a:spcBef>
              <a:defRPr sz="1200">
                <a:solidFill>
                  <a:schemeClr val="tx1"/>
                </a:solidFill>
                <a:latin typeface="Calibri" pitchFamily="34" charset="0"/>
                <a:ea typeface="ＭＳ Ｐゴシック" pitchFamily="34" charset="-128"/>
              </a:defRPr>
            </a:lvl4pPr>
            <a:lvl5pPr marL="2063778" indent="-229309" eaLnBrk="0" hangingPunct="0">
              <a:spcBef>
                <a:spcPct val="30000"/>
              </a:spcBef>
              <a:defRPr sz="1200">
                <a:solidFill>
                  <a:schemeClr val="tx1"/>
                </a:solidFill>
                <a:latin typeface="Calibri" pitchFamily="34" charset="0"/>
                <a:ea typeface="ＭＳ Ｐゴシック" pitchFamily="34" charset="-128"/>
              </a:defRPr>
            </a:lvl5pPr>
            <a:lvl6pPr marL="2522395"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81013"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630"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98247"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4BF1D0F-5492-4143-88A6-C555246489E9}" type="slidenum">
              <a:rPr lang="en-US" altLang="en-US" smtClean="0"/>
              <a:pPr eaLnBrk="1" hangingPunct="1">
                <a:spcBef>
                  <a:spcPct val="0"/>
                </a:spcBef>
              </a:pPr>
              <a:t>44</a:t>
            </a:fld>
            <a:endParaRPr lang="en-US" alt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Special</a:t>
            </a:r>
            <a:r>
              <a:rPr lang="en-US" altLang="en-US" baseline="0" dirty="0" smtClean="0"/>
              <a:t> Program Indicators</a:t>
            </a:r>
          </a:p>
          <a:p>
            <a:r>
              <a:rPr lang="en-US" altLang="en-US" baseline="0" dirty="0" smtClean="0"/>
              <a:t>T: Non-credentialed Teacher Certification program</a:t>
            </a:r>
          </a:p>
          <a:p>
            <a:r>
              <a:rPr lang="en-US" altLang="en-US" baseline="0" dirty="0" smtClean="0"/>
              <a:t>N: Not applicable</a:t>
            </a:r>
          </a:p>
          <a:p>
            <a:endParaRPr lang="en-US" altLang="en-US" dirty="0" smtClean="0"/>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5253" indent="-286636" eaLnBrk="0" hangingPunct="0">
              <a:spcBef>
                <a:spcPct val="30000"/>
              </a:spcBef>
              <a:defRPr sz="1200">
                <a:solidFill>
                  <a:schemeClr val="tx1"/>
                </a:solidFill>
                <a:latin typeface="Calibri" pitchFamily="34" charset="0"/>
                <a:ea typeface="ＭＳ Ｐゴシック" pitchFamily="34" charset="-128"/>
              </a:defRPr>
            </a:lvl2pPr>
            <a:lvl3pPr marL="1146543" indent="-229309" eaLnBrk="0" hangingPunct="0">
              <a:spcBef>
                <a:spcPct val="30000"/>
              </a:spcBef>
              <a:defRPr sz="1200">
                <a:solidFill>
                  <a:schemeClr val="tx1"/>
                </a:solidFill>
                <a:latin typeface="Calibri" pitchFamily="34" charset="0"/>
                <a:ea typeface="ＭＳ Ｐゴシック" pitchFamily="34" charset="-128"/>
              </a:defRPr>
            </a:lvl3pPr>
            <a:lvl4pPr marL="1605161" indent="-229309" eaLnBrk="0" hangingPunct="0">
              <a:spcBef>
                <a:spcPct val="30000"/>
              </a:spcBef>
              <a:defRPr sz="1200">
                <a:solidFill>
                  <a:schemeClr val="tx1"/>
                </a:solidFill>
                <a:latin typeface="Calibri" pitchFamily="34" charset="0"/>
                <a:ea typeface="ＭＳ Ｐゴシック" pitchFamily="34" charset="-128"/>
              </a:defRPr>
            </a:lvl4pPr>
            <a:lvl5pPr marL="2063778" indent="-229309" eaLnBrk="0" hangingPunct="0">
              <a:spcBef>
                <a:spcPct val="30000"/>
              </a:spcBef>
              <a:defRPr sz="1200">
                <a:solidFill>
                  <a:schemeClr val="tx1"/>
                </a:solidFill>
                <a:latin typeface="Calibri" pitchFamily="34" charset="0"/>
                <a:ea typeface="ＭＳ Ｐゴシック" pitchFamily="34" charset="-128"/>
              </a:defRPr>
            </a:lvl5pPr>
            <a:lvl6pPr marL="2522395"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81013"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630"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98247"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A10597A-6DF1-4FA7-AC33-359773D0C0E7}" type="slidenum">
              <a:rPr lang="en-US" altLang="en-US" smtClean="0"/>
              <a:pPr eaLnBrk="1" hangingPunct="1">
                <a:spcBef>
                  <a:spcPct val="0"/>
                </a:spcBef>
              </a:pPr>
              <a:t>45</a:t>
            </a:fld>
            <a:endParaRPr lang="en-US" alt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5253" indent="-286636" eaLnBrk="0" hangingPunct="0">
              <a:spcBef>
                <a:spcPct val="30000"/>
              </a:spcBef>
              <a:defRPr sz="1200">
                <a:solidFill>
                  <a:schemeClr val="tx1"/>
                </a:solidFill>
                <a:latin typeface="Calibri" pitchFamily="34" charset="0"/>
                <a:ea typeface="ＭＳ Ｐゴシック" pitchFamily="34" charset="-128"/>
              </a:defRPr>
            </a:lvl2pPr>
            <a:lvl3pPr marL="1146543" indent="-229309" eaLnBrk="0" hangingPunct="0">
              <a:spcBef>
                <a:spcPct val="30000"/>
              </a:spcBef>
              <a:defRPr sz="1200">
                <a:solidFill>
                  <a:schemeClr val="tx1"/>
                </a:solidFill>
                <a:latin typeface="Calibri" pitchFamily="34" charset="0"/>
                <a:ea typeface="ＭＳ Ｐゴシック" pitchFamily="34" charset="-128"/>
              </a:defRPr>
            </a:lvl3pPr>
            <a:lvl4pPr marL="1605161" indent="-229309" eaLnBrk="0" hangingPunct="0">
              <a:spcBef>
                <a:spcPct val="30000"/>
              </a:spcBef>
              <a:defRPr sz="1200">
                <a:solidFill>
                  <a:schemeClr val="tx1"/>
                </a:solidFill>
                <a:latin typeface="Calibri" pitchFamily="34" charset="0"/>
                <a:ea typeface="ＭＳ Ｐゴシック" pitchFamily="34" charset="-128"/>
              </a:defRPr>
            </a:lvl4pPr>
            <a:lvl5pPr marL="2063778" indent="-229309" eaLnBrk="0" hangingPunct="0">
              <a:spcBef>
                <a:spcPct val="30000"/>
              </a:spcBef>
              <a:defRPr sz="1200">
                <a:solidFill>
                  <a:schemeClr val="tx1"/>
                </a:solidFill>
                <a:latin typeface="Calibri" pitchFamily="34" charset="0"/>
                <a:ea typeface="ＭＳ Ｐゴシック" pitchFamily="34" charset="-128"/>
              </a:defRPr>
            </a:lvl5pPr>
            <a:lvl6pPr marL="2522395"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81013"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630"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98247"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7EEC0DA-E386-47D9-95BC-A32E299DDB14}" type="slidenum">
              <a:rPr lang="en-US" altLang="en-US" smtClean="0"/>
              <a:pPr eaLnBrk="1" hangingPunct="1">
                <a:spcBef>
                  <a:spcPct val="0"/>
                </a:spcBef>
              </a:pPr>
              <a:t>46</a:t>
            </a:fld>
            <a:endParaRPr lang="en-US" alt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reporting enrollment status for more than one program (i.e., double major), program information and enrollment status must be reported for both programs.  However, enrollment status is determined by student’s total enrolled hours at the </a:t>
            </a:r>
            <a:r>
              <a:rPr lang="en-US" i="1" dirty="0" smtClean="0"/>
              <a:t>institution</a:t>
            </a:r>
            <a:r>
              <a:rPr lang="en-US" dirty="0" smtClean="0"/>
              <a:t>, without regard to how many credits apply to the specific program(s).</a:t>
            </a:r>
          </a:p>
          <a:p>
            <a:endParaRPr lang="en-US" dirty="0" smtClean="0"/>
          </a:p>
          <a:p>
            <a:r>
              <a:rPr lang="en-US" dirty="0" smtClean="0"/>
              <a:t>See DCL GEN-14-17 for further information.</a:t>
            </a:r>
          </a:p>
        </p:txBody>
      </p:sp>
      <p:sp>
        <p:nvSpPr>
          <p:cNvPr id="4" name="Slide Number Placeholder 3"/>
          <p:cNvSpPr>
            <a:spLocks noGrp="1"/>
          </p:cNvSpPr>
          <p:nvPr>
            <p:ph type="sldNum" sz="quarter" idx="10"/>
          </p:nvPr>
        </p:nvSpPr>
        <p:spPr/>
        <p:txBody>
          <a:bodyPr/>
          <a:lstStyle/>
          <a:p>
            <a:pPr>
              <a:defRPr/>
            </a:pPr>
            <a:fld id="{62C45148-CE70-431C-904F-4613E9DBCA63}" type="slidenum">
              <a:rPr lang="en-US" smtClean="0"/>
              <a:pPr>
                <a:defRPr/>
              </a:pPr>
              <a:t>47</a:t>
            </a:fld>
            <a:endParaRPr lang="en-US" dirty="0"/>
          </a:p>
        </p:txBody>
      </p:sp>
    </p:spTree>
    <p:extLst>
      <p:ext uri="{BB962C8B-B14F-4D97-AF65-F5344CB8AC3E}">
        <p14:creationId xmlns:p14="http://schemas.microsoft.com/office/powerpoint/2010/main" val="12354882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17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5253" indent="-286636" eaLnBrk="0" hangingPunct="0">
              <a:spcBef>
                <a:spcPct val="30000"/>
              </a:spcBef>
              <a:defRPr sz="1200">
                <a:solidFill>
                  <a:schemeClr val="tx1"/>
                </a:solidFill>
                <a:latin typeface="Calibri" pitchFamily="34" charset="0"/>
                <a:ea typeface="ＭＳ Ｐゴシック" pitchFamily="34" charset="-128"/>
              </a:defRPr>
            </a:lvl2pPr>
            <a:lvl3pPr marL="1146543" indent="-229309" eaLnBrk="0" hangingPunct="0">
              <a:spcBef>
                <a:spcPct val="30000"/>
              </a:spcBef>
              <a:defRPr sz="1200">
                <a:solidFill>
                  <a:schemeClr val="tx1"/>
                </a:solidFill>
                <a:latin typeface="Calibri" pitchFamily="34" charset="0"/>
                <a:ea typeface="ＭＳ Ｐゴシック" pitchFamily="34" charset="-128"/>
              </a:defRPr>
            </a:lvl3pPr>
            <a:lvl4pPr marL="1605161" indent="-229309" eaLnBrk="0" hangingPunct="0">
              <a:spcBef>
                <a:spcPct val="30000"/>
              </a:spcBef>
              <a:defRPr sz="1200">
                <a:solidFill>
                  <a:schemeClr val="tx1"/>
                </a:solidFill>
                <a:latin typeface="Calibri" pitchFamily="34" charset="0"/>
                <a:ea typeface="ＭＳ Ｐゴシック" pitchFamily="34" charset="-128"/>
              </a:defRPr>
            </a:lvl4pPr>
            <a:lvl5pPr marL="2063778" indent="-229309" eaLnBrk="0" hangingPunct="0">
              <a:spcBef>
                <a:spcPct val="30000"/>
              </a:spcBef>
              <a:defRPr sz="1200">
                <a:solidFill>
                  <a:schemeClr val="tx1"/>
                </a:solidFill>
                <a:latin typeface="Calibri" pitchFamily="34" charset="0"/>
                <a:ea typeface="ＭＳ Ｐゴシック" pitchFamily="34" charset="-128"/>
              </a:defRPr>
            </a:lvl5pPr>
            <a:lvl6pPr marL="2522395"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81013"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630"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98247"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1691706-061A-4F92-A619-6E0736EC3E93}" type="slidenum">
              <a:rPr lang="en-US" altLang="en-US" smtClean="0"/>
              <a:pPr eaLnBrk="1" hangingPunct="1">
                <a:spcBef>
                  <a:spcPct val="0"/>
                </a:spcBef>
              </a:pPr>
              <a:t>49</a:t>
            </a:fld>
            <a:endParaRPr lang="en-US" alt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buFont typeface="Wingdings" pitchFamily="2" charset="2"/>
              <a:buChar char="§"/>
            </a:pPr>
            <a:endParaRPr lang="en-US" altLang="en-US" sz="2900" dirty="0">
              <a:latin typeface="Arial" charset="0"/>
              <a:ea typeface="ＭＳ Ｐゴシック" pitchFamily="34" charset="-128"/>
              <a:cs typeface="Arial" charset="0"/>
            </a:endParaRPr>
          </a:p>
        </p:txBody>
      </p:sp>
      <p:sp>
        <p:nvSpPr>
          <p:cNvPr id="727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1334" indent="-285005" eaLnBrk="0" hangingPunct="0">
              <a:spcBef>
                <a:spcPct val="30000"/>
              </a:spcBef>
              <a:defRPr sz="1200">
                <a:solidFill>
                  <a:schemeClr val="tx1"/>
                </a:solidFill>
                <a:latin typeface="Calibri" pitchFamily="34" charset="0"/>
                <a:ea typeface="ＭＳ Ｐゴシック" pitchFamily="34" charset="-128"/>
              </a:defRPr>
            </a:lvl2pPr>
            <a:lvl3pPr marL="1141622" indent="-227364" eaLnBrk="0" hangingPunct="0">
              <a:spcBef>
                <a:spcPct val="30000"/>
              </a:spcBef>
              <a:defRPr sz="1200">
                <a:solidFill>
                  <a:schemeClr val="tx1"/>
                </a:solidFill>
                <a:latin typeface="Calibri" pitchFamily="34" charset="0"/>
                <a:ea typeface="ＭＳ Ｐゴシック" pitchFamily="34" charset="-128"/>
              </a:defRPr>
            </a:lvl3pPr>
            <a:lvl4pPr marL="1599552" indent="-227364" eaLnBrk="0" hangingPunct="0">
              <a:spcBef>
                <a:spcPct val="30000"/>
              </a:spcBef>
              <a:defRPr sz="1200">
                <a:solidFill>
                  <a:schemeClr val="tx1"/>
                </a:solidFill>
                <a:latin typeface="Calibri" pitchFamily="34" charset="0"/>
                <a:ea typeface="ＭＳ Ｐゴシック" pitchFamily="34" charset="-128"/>
              </a:defRPr>
            </a:lvl4pPr>
            <a:lvl5pPr marL="2055880" indent="-227364" eaLnBrk="0" hangingPunct="0">
              <a:spcBef>
                <a:spcPct val="30000"/>
              </a:spcBef>
              <a:defRPr sz="1200">
                <a:solidFill>
                  <a:schemeClr val="tx1"/>
                </a:solidFill>
                <a:latin typeface="Calibri" pitchFamily="34" charset="0"/>
                <a:ea typeface="ＭＳ Ｐゴシック" pitchFamily="34" charset="-128"/>
              </a:defRPr>
            </a:lvl5pPr>
            <a:lvl6pPr marL="2517012"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8144"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276"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00407"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FF395C1-2D48-400E-AA12-3818746A4A5E}" type="slidenum">
              <a:rPr lang="en-US" altLang="en-US" smtClean="0"/>
              <a:pPr eaLnBrk="1" hangingPunct="1">
                <a:spcBef>
                  <a:spcPct val="0"/>
                </a:spcBef>
              </a:pPr>
              <a:t>6</a:t>
            </a:fld>
            <a:endParaRPr lang="en-US" altLang="en-US" dirty="0" smtClean="0"/>
          </a:p>
        </p:txBody>
      </p:sp>
      <p:sp>
        <p:nvSpPr>
          <p:cNvPr id="72708"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19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5253" indent="-286636" eaLnBrk="0" hangingPunct="0">
              <a:spcBef>
                <a:spcPct val="30000"/>
              </a:spcBef>
              <a:defRPr sz="1200">
                <a:solidFill>
                  <a:schemeClr val="tx1"/>
                </a:solidFill>
                <a:latin typeface="Calibri" pitchFamily="34" charset="0"/>
                <a:ea typeface="ＭＳ Ｐゴシック" pitchFamily="34" charset="-128"/>
              </a:defRPr>
            </a:lvl2pPr>
            <a:lvl3pPr marL="1146543" indent="-229309" eaLnBrk="0" hangingPunct="0">
              <a:spcBef>
                <a:spcPct val="30000"/>
              </a:spcBef>
              <a:defRPr sz="1200">
                <a:solidFill>
                  <a:schemeClr val="tx1"/>
                </a:solidFill>
                <a:latin typeface="Calibri" pitchFamily="34" charset="0"/>
                <a:ea typeface="ＭＳ Ｐゴシック" pitchFamily="34" charset="-128"/>
              </a:defRPr>
            </a:lvl3pPr>
            <a:lvl4pPr marL="1605161" indent="-229309" eaLnBrk="0" hangingPunct="0">
              <a:spcBef>
                <a:spcPct val="30000"/>
              </a:spcBef>
              <a:defRPr sz="1200">
                <a:solidFill>
                  <a:schemeClr val="tx1"/>
                </a:solidFill>
                <a:latin typeface="Calibri" pitchFamily="34" charset="0"/>
                <a:ea typeface="ＭＳ Ｐゴシック" pitchFamily="34" charset="-128"/>
              </a:defRPr>
            </a:lvl4pPr>
            <a:lvl5pPr marL="2063778" indent="-229309" eaLnBrk="0" hangingPunct="0">
              <a:spcBef>
                <a:spcPct val="30000"/>
              </a:spcBef>
              <a:defRPr sz="1200">
                <a:solidFill>
                  <a:schemeClr val="tx1"/>
                </a:solidFill>
                <a:latin typeface="Calibri" pitchFamily="34" charset="0"/>
                <a:ea typeface="ＭＳ Ｐゴシック" pitchFamily="34" charset="-128"/>
              </a:defRPr>
            </a:lvl5pPr>
            <a:lvl6pPr marL="2522395"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81013"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630"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98247"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0D2A330-F57E-4A1C-A537-C4929E7FA38F}" type="slidenum">
              <a:rPr lang="en-US" altLang="en-US" smtClean="0"/>
              <a:pPr eaLnBrk="1" hangingPunct="1">
                <a:spcBef>
                  <a:spcPct val="0"/>
                </a:spcBef>
              </a:pPr>
              <a:t>50</a:t>
            </a:fld>
            <a:endParaRPr lang="en-US" alt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208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5253" indent="-286636" eaLnBrk="0" hangingPunct="0">
              <a:spcBef>
                <a:spcPct val="30000"/>
              </a:spcBef>
              <a:defRPr sz="1200">
                <a:solidFill>
                  <a:schemeClr val="tx1"/>
                </a:solidFill>
                <a:latin typeface="Calibri" pitchFamily="34" charset="0"/>
                <a:ea typeface="ＭＳ Ｐゴシック" pitchFamily="34" charset="-128"/>
              </a:defRPr>
            </a:lvl2pPr>
            <a:lvl3pPr marL="1146543" indent="-229309" eaLnBrk="0" hangingPunct="0">
              <a:spcBef>
                <a:spcPct val="30000"/>
              </a:spcBef>
              <a:defRPr sz="1200">
                <a:solidFill>
                  <a:schemeClr val="tx1"/>
                </a:solidFill>
                <a:latin typeface="Calibri" pitchFamily="34" charset="0"/>
                <a:ea typeface="ＭＳ Ｐゴシック" pitchFamily="34" charset="-128"/>
              </a:defRPr>
            </a:lvl3pPr>
            <a:lvl4pPr marL="1605161" indent="-229309" eaLnBrk="0" hangingPunct="0">
              <a:spcBef>
                <a:spcPct val="30000"/>
              </a:spcBef>
              <a:defRPr sz="1200">
                <a:solidFill>
                  <a:schemeClr val="tx1"/>
                </a:solidFill>
                <a:latin typeface="Calibri" pitchFamily="34" charset="0"/>
                <a:ea typeface="ＭＳ Ｐゴシック" pitchFamily="34" charset="-128"/>
              </a:defRPr>
            </a:lvl4pPr>
            <a:lvl5pPr marL="2063778" indent="-229309" eaLnBrk="0" hangingPunct="0">
              <a:spcBef>
                <a:spcPct val="30000"/>
              </a:spcBef>
              <a:defRPr sz="1200">
                <a:solidFill>
                  <a:schemeClr val="tx1"/>
                </a:solidFill>
                <a:latin typeface="Calibri" pitchFamily="34" charset="0"/>
                <a:ea typeface="ＭＳ Ｐゴシック" pitchFamily="34" charset="-128"/>
              </a:defRPr>
            </a:lvl5pPr>
            <a:lvl6pPr marL="2522395"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81013"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630"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98247"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303DE4F-6774-45DC-8190-50FBE75F1BA0}" type="slidenum">
              <a:rPr lang="en-US" altLang="en-US" smtClean="0"/>
              <a:pPr eaLnBrk="1" hangingPunct="1">
                <a:spcBef>
                  <a:spcPct val="0"/>
                </a:spcBef>
              </a:pPr>
              <a:t>51</a:t>
            </a:fld>
            <a:endParaRPr lang="en-US" alt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300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5253" indent="-286636" eaLnBrk="0" hangingPunct="0">
              <a:spcBef>
                <a:spcPct val="30000"/>
              </a:spcBef>
              <a:defRPr sz="1200">
                <a:solidFill>
                  <a:schemeClr val="tx1"/>
                </a:solidFill>
                <a:latin typeface="Calibri" pitchFamily="34" charset="0"/>
                <a:ea typeface="ＭＳ Ｐゴシック" pitchFamily="34" charset="-128"/>
              </a:defRPr>
            </a:lvl2pPr>
            <a:lvl3pPr marL="1146543" indent="-229309" eaLnBrk="0" hangingPunct="0">
              <a:spcBef>
                <a:spcPct val="30000"/>
              </a:spcBef>
              <a:defRPr sz="1200">
                <a:solidFill>
                  <a:schemeClr val="tx1"/>
                </a:solidFill>
                <a:latin typeface="Calibri" pitchFamily="34" charset="0"/>
                <a:ea typeface="ＭＳ Ｐゴシック" pitchFamily="34" charset="-128"/>
              </a:defRPr>
            </a:lvl3pPr>
            <a:lvl4pPr marL="1605161" indent="-229309" eaLnBrk="0" hangingPunct="0">
              <a:spcBef>
                <a:spcPct val="30000"/>
              </a:spcBef>
              <a:defRPr sz="1200">
                <a:solidFill>
                  <a:schemeClr val="tx1"/>
                </a:solidFill>
                <a:latin typeface="Calibri" pitchFamily="34" charset="0"/>
                <a:ea typeface="ＭＳ Ｐゴシック" pitchFamily="34" charset="-128"/>
              </a:defRPr>
            </a:lvl4pPr>
            <a:lvl5pPr marL="2063778" indent="-229309" eaLnBrk="0" hangingPunct="0">
              <a:spcBef>
                <a:spcPct val="30000"/>
              </a:spcBef>
              <a:defRPr sz="1200">
                <a:solidFill>
                  <a:schemeClr val="tx1"/>
                </a:solidFill>
                <a:latin typeface="Calibri" pitchFamily="34" charset="0"/>
                <a:ea typeface="ＭＳ Ｐゴシック" pitchFamily="34" charset="-128"/>
              </a:defRPr>
            </a:lvl5pPr>
            <a:lvl6pPr marL="2522395"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81013"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630"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98247" indent="-229309" defTabSz="458617"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01EC7C3-54D6-4FEC-A974-E0D14C4B5B41}" type="slidenum">
              <a:rPr lang="en-US" altLang="en-US" smtClean="0"/>
              <a:pPr eaLnBrk="1" hangingPunct="1">
                <a:spcBef>
                  <a:spcPct val="0"/>
                </a:spcBef>
              </a:pPr>
              <a:t>53</a:t>
            </a:fld>
            <a:endParaRPr lang="en-US" alt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1981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57057" indent="-291176">
              <a:defRPr sz="2400">
                <a:solidFill>
                  <a:schemeClr val="tx1"/>
                </a:solidFill>
                <a:latin typeface="Arial" charset="0"/>
                <a:ea typeface="MS PGothic" pitchFamily="34" charset="-128"/>
              </a:defRPr>
            </a:lvl2pPr>
            <a:lvl3pPr marL="1164704" indent="-232941">
              <a:defRPr sz="2400">
                <a:solidFill>
                  <a:schemeClr val="tx1"/>
                </a:solidFill>
                <a:latin typeface="Arial" charset="0"/>
                <a:ea typeface="MS PGothic" pitchFamily="34" charset="-128"/>
              </a:defRPr>
            </a:lvl3pPr>
            <a:lvl4pPr marL="1630585" indent="-232941">
              <a:defRPr sz="2400">
                <a:solidFill>
                  <a:schemeClr val="tx1"/>
                </a:solidFill>
                <a:latin typeface="Arial" charset="0"/>
                <a:ea typeface="MS PGothic" pitchFamily="34" charset="-128"/>
              </a:defRPr>
            </a:lvl4pPr>
            <a:lvl5pPr marL="2096467" indent="-232941">
              <a:defRPr sz="2400">
                <a:solidFill>
                  <a:schemeClr val="tx1"/>
                </a:solidFill>
                <a:latin typeface="Arial" charset="0"/>
                <a:ea typeface="MS PGothic" pitchFamily="34" charset="-128"/>
              </a:defRPr>
            </a:lvl5pPr>
            <a:lvl6pPr marL="2562348" indent="-232941" eaLnBrk="0" fontAlgn="base" hangingPunct="0">
              <a:spcBef>
                <a:spcPct val="0"/>
              </a:spcBef>
              <a:spcAft>
                <a:spcPct val="0"/>
              </a:spcAft>
              <a:defRPr sz="2400">
                <a:solidFill>
                  <a:schemeClr val="tx1"/>
                </a:solidFill>
                <a:latin typeface="Arial" charset="0"/>
                <a:ea typeface="MS PGothic" pitchFamily="34" charset="-128"/>
              </a:defRPr>
            </a:lvl6pPr>
            <a:lvl7pPr marL="3028231" indent="-232941" eaLnBrk="0" fontAlgn="base" hangingPunct="0">
              <a:spcBef>
                <a:spcPct val="0"/>
              </a:spcBef>
              <a:spcAft>
                <a:spcPct val="0"/>
              </a:spcAft>
              <a:defRPr sz="2400">
                <a:solidFill>
                  <a:schemeClr val="tx1"/>
                </a:solidFill>
                <a:latin typeface="Arial" charset="0"/>
                <a:ea typeface="MS PGothic" pitchFamily="34" charset="-128"/>
              </a:defRPr>
            </a:lvl7pPr>
            <a:lvl8pPr marL="3494112" indent="-232941" eaLnBrk="0" fontAlgn="base" hangingPunct="0">
              <a:spcBef>
                <a:spcPct val="0"/>
              </a:spcBef>
              <a:spcAft>
                <a:spcPct val="0"/>
              </a:spcAft>
              <a:defRPr sz="2400">
                <a:solidFill>
                  <a:schemeClr val="tx1"/>
                </a:solidFill>
                <a:latin typeface="Arial" charset="0"/>
                <a:ea typeface="MS PGothic" pitchFamily="34" charset="-128"/>
              </a:defRPr>
            </a:lvl8pPr>
            <a:lvl9pPr marL="3959994" indent="-232941" eaLnBrk="0" fontAlgn="base" hangingPunct="0">
              <a:spcBef>
                <a:spcPct val="0"/>
              </a:spcBef>
              <a:spcAft>
                <a:spcPct val="0"/>
              </a:spcAft>
              <a:defRPr sz="2400">
                <a:solidFill>
                  <a:schemeClr val="tx1"/>
                </a:solidFill>
                <a:latin typeface="Arial" charset="0"/>
                <a:ea typeface="MS PGothic" pitchFamily="34" charset="-128"/>
              </a:defRPr>
            </a:lvl9pPr>
          </a:lstStyle>
          <a:p>
            <a:pPr>
              <a:defRPr/>
            </a:pPr>
            <a:fld id="{BBC407D8-64FA-42BD-98C9-6449BB883C60}" type="slidenum">
              <a:rPr lang="en-US" altLang="en-US" sz="1200"/>
              <a:pPr>
                <a:defRPr/>
              </a:pPr>
              <a:t>57</a:t>
            </a:fld>
            <a:endParaRPr lang="en-US" altLang="en-US" sz="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1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1878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57057" indent="-291176">
              <a:defRPr sz="2400">
                <a:solidFill>
                  <a:schemeClr val="tx1"/>
                </a:solidFill>
                <a:latin typeface="Arial" charset="0"/>
                <a:ea typeface="MS PGothic" pitchFamily="34" charset="-128"/>
              </a:defRPr>
            </a:lvl2pPr>
            <a:lvl3pPr marL="1164704" indent="-232941">
              <a:defRPr sz="2400">
                <a:solidFill>
                  <a:schemeClr val="tx1"/>
                </a:solidFill>
                <a:latin typeface="Arial" charset="0"/>
                <a:ea typeface="MS PGothic" pitchFamily="34" charset="-128"/>
              </a:defRPr>
            </a:lvl3pPr>
            <a:lvl4pPr marL="1630585" indent="-232941">
              <a:defRPr sz="2400">
                <a:solidFill>
                  <a:schemeClr val="tx1"/>
                </a:solidFill>
                <a:latin typeface="Arial" charset="0"/>
                <a:ea typeface="MS PGothic" pitchFamily="34" charset="-128"/>
              </a:defRPr>
            </a:lvl4pPr>
            <a:lvl5pPr marL="2096467" indent="-232941">
              <a:defRPr sz="2400">
                <a:solidFill>
                  <a:schemeClr val="tx1"/>
                </a:solidFill>
                <a:latin typeface="Arial" charset="0"/>
                <a:ea typeface="MS PGothic" pitchFamily="34" charset="-128"/>
              </a:defRPr>
            </a:lvl5pPr>
            <a:lvl6pPr marL="2562348" indent="-232941" eaLnBrk="0" fontAlgn="base" hangingPunct="0">
              <a:spcBef>
                <a:spcPct val="0"/>
              </a:spcBef>
              <a:spcAft>
                <a:spcPct val="0"/>
              </a:spcAft>
              <a:defRPr sz="2400">
                <a:solidFill>
                  <a:schemeClr val="tx1"/>
                </a:solidFill>
                <a:latin typeface="Arial" charset="0"/>
                <a:ea typeface="MS PGothic" pitchFamily="34" charset="-128"/>
              </a:defRPr>
            </a:lvl6pPr>
            <a:lvl7pPr marL="3028231" indent="-232941" eaLnBrk="0" fontAlgn="base" hangingPunct="0">
              <a:spcBef>
                <a:spcPct val="0"/>
              </a:spcBef>
              <a:spcAft>
                <a:spcPct val="0"/>
              </a:spcAft>
              <a:defRPr sz="2400">
                <a:solidFill>
                  <a:schemeClr val="tx1"/>
                </a:solidFill>
                <a:latin typeface="Arial" charset="0"/>
                <a:ea typeface="MS PGothic" pitchFamily="34" charset="-128"/>
              </a:defRPr>
            </a:lvl7pPr>
            <a:lvl8pPr marL="3494112" indent="-232941" eaLnBrk="0" fontAlgn="base" hangingPunct="0">
              <a:spcBef>
                <a:spcPct val="0"/>
              </a:spcBef>
              <a:spcAft>
                <a:spcPct val="0"/>
              </a:spcAft>
              <a:defRPr sz="2400">
                <a:solidFill>
                  <a:schemeClr val="tx1"/>
                </a:solidFill>
                <a:latin typeface="Arial" charset="0"/>
                <a:ea typeface="MS PGothic" pitchFamily="34" charset="-128"/>
              </a:defRPr>
            </a:lvl8pPr>
            <a:lvl9pPr marL="3959994" indent="-232941" eaLnBrk="0" fontAlgn="base" hangingPunct="0">
              <a:spcBef>
                <a:spcPct val="0"/>
              </a:spcBef>
              <a:spcAft>
                <a:spcPct val="0"/>
              </a:spcAft>
              <a:defRPr sz="2400">
                <a:solidFill>
                  <a:schemeClr val="tx1"/>
                </a:solidFill>
                <a:latin typeface="Arial" charset="0"/>
                <a:ea typeface="MS PGothic" pitchFamily="34" charset="-128"/>
              </a:defRPr>
            </a:lvl9pPr>
          </a:lstStyle>
          <a:p>
            <a:pPr>
              <a:defRPr/>
            </a:pPr>
            <a:fld id="{E2E3ECAB-BD4A-434E-A9AC-BB4396DBFAFE}" type="slidenum">
              <a:rPr lang="en-US" altLang="en-US" sz="1200"/>
              <a:pPr>
                <a:defRPr/>
              </a:pPr>
              <a:t>58</a:t>
            </a:fld>
            <a:endParaRPr lang="en-US" altLang="en-US" sz="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itchFamily="34" charset="-128"/>
            </a:endParaRPr>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9339" indent="-288207" eaLnBrk="0" hangingPunct="0">
              <a:spcBef>
                <a:spcPct val="30000"/>
              </a:spcBef>
              <a:defRPr sz="1200">
                <a:solidFill>
                  <a:schemeClr val="tx1"/>
                </a:solidFill>
                <a:latin typeface="Calibri" pitchFamily="34" charset="0"/>
                <a:ea typeface="ＭＳ Ｐゴシック" pitchFamily="34" charset="-128"/>
              </a:defRPr>
            </a:lvl2pPr>
            <a:lvl3pPr marL="1152830" indent="-230566" eaLnBrk="0" hangingPunct="0">
              <a:spcBef>
                <a:spcPct val="30000"/>
              </a:spcBef>
              <a:defRPr sz="1200">
                <a:solidFill>
                  <a:schemeClr val="tx1"/>
                </a:solidFill>
                <a:latin typeface="Calibri" pitchFamily="34" charset="0"/>
                <a:ea typeface="ＭＳ Ｐゴシック" pitchFamily="34" charset="-128"/>
              </a:defRPr>
            </a:lvl3pPr>
            <a:lvl4pPr marL="1613962" indent="-230566" eaLnBrk="0" hangingPunct="0">
              <a:spcBef>
                <a:spcPct val="30000"/>
              </a:spcBef>
              <a:defRPr sz="1200">
                <a:solidFill>
                  <a:schemeClr val="tx1"/>
                </a:solidFill>
                <a:latin typeface="Calibri" pitchFamily="34" charset="0"/>
                <a:ea typeface="ＭＳ Ｐゴシック" pitchFamily="34" charset="-128"/>
              </a:defRPr>
            </a:lvl4pPr>
            <a:lvl5pPr marL="2075094" indent="-230566" eaLnBrk="0" hangingPunct="0">
              <a:spcBef>
                <a:spcPct val="30000"/>
              </a:spcBef>
              <a:defRPr sz="1200">
                <a:solidFill>
                  <a:schemeClr val="tx1"/>
                </a:solidFill>
                <a:latin typeface="Calibri" pitchFamily="34" charset="0"/>
                <a:ea typeface="ＭＳ Ｐゴシック" pitchFamily="34" charset="-128"/>
              </a:defRPr>
            </a:lvl5pPr>
            <a:lvl6pPr marL="2536226"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97357"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58489"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19621"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80AE0E1-47B4-46C8-92EF-09721A13874D}" type="slidenum">
              <a:rPr lang="en-US" altLang="en-US" smtClean="0"/>
              <a:pPr eaLnBrk="1" hangingPunct="1">
                <a:spcBef>
                  <a:spcPct val="0"/>
                </a:spcBef>
              </a:pPr>
              <a:t>59</a:t>
            </a:fld>
            <a:endParaRPr lang="en-US" altLang="en-US" dirty="0" smtClean="0"/>
          </a:p>
        </p:txBody>
      </p:sp>
      <p:sp>
        <p:nvSpPr>
          <p:cNvPr id="5" name="Header Placeholder 4"/>
          <p:cNvSpPr>
            <a:spLocks noGrp="1"/>
          </p:cNvSpPr>
          <p:nvPr>
            <p:ph type="hdr" sz="quarter"/>
          </p:nvPr>
        </p:nvSpPr>
        <p:spPr/>
        <p:txBody>
          <a:bodyPr/>
          <a:lstStyle/>
          <a:p>
            <a:pPr>
              <a:defRPr/>
            </a:pPr>
            <a:r>
              <a:rPr lang="en-US" dirty="0" smtClean="0"/>
              <a:t>AASFSA Symposium</a:t>
            </a:r>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49F6AB-824B-4BFA-931B-79E656781D55}" type="slidenum">
              <a:rPr lang="en-US" smtClean="0"/>
              <a:pPr/>
              <a:t>61</a:t>
            </a:fld>
            <a:endParaRPr lang="en-US" dirty="0"/>
          </a:p>
        </p:txBody>
      </p:sp>
    </p:spTree>
    <p:extLst>
      <p:ext uri="{BB962C8B-B14F-4D97-AF65-F5344CB8AC3E}">
        <p14:creationId xmlns:p14="http://schemas.microsoft.com/office/powerpoint/2010/main" val="19229123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06C930-0C39-C14E-9A81-5D25950FD497}" type="slidenum">
              <a:rPr lang="en-US" smtClean="0"/>
              <a:t>62</a:t>
            </a:fld>
            <a:endParaRPr lang="en-US" dirty="0"/>
          </a:p>
        </p:txBody>
      </p:sp>
    </p:spTree>
    <p:extLst>
      <p:ext uri="{BB962C8B-B14F-4D97-AF65-F5344CB8AC3E}">
        <p14:creationId xmlns:p14="http://schemas.microsoft.com/office/powerpoint/2010/main" val="41653682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06C930-0C39-C14E-9A81-5D25950FD497}" type="slidenum">
              <a:rPr lang="en-US" smtClean="0"/>
              <a:t>63</a:t>
            </a:fld>
            <a:endParaRPr lang="en-US" dirty="0"/>
          </a:p>
        </p:txBody>
      </p:sp>
    </p:spTree>
    <p:extLst>
      <p:ext uri="{BB962C8B-B14F-4D97-AF65-F5344CB8AC3E}">
        <p14:creationId xmlns:p14="http://schemas.microsoft.com/office/powerpoint/2010/main" val="4165368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itchFamily="34" charset="-128"/>
            </a:endParaRPr>
          </a:p>
        </p:txBody>
      </p:sp>
      <p:sp>
        <p:nvSpPr>
          <p:cNvPr id="757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1334" indent="-285005" eaLnBrk="0" hangingPunct="0">
              <a:spcBef>
                <a:spcPct val="30000"/>
              </a:spcBef>
              <a:defRPr sz="1200">
                <a:solidFill>
                  <a:schemeClr val="tx1"/>
                </a:solidFill>
                <a:latin typeface="Calibri" pitchFamily="34" charset="0"/>
                <a:ea typeface="ＭＳ Ｐゴシック" pitchFamily="34" charset="-128"/>
              </a:defRPr>
            </a:lvl2pPr>
            <a:lvl3pPr marL="1141622" indent="-227364" eaLnBrk="0" hangingPunct="0">
              <a:spcBef>
                <a:spcPct val="30000"/>
              </a:spcBef>
              <a:defRPr sz="1200">
                <a:solidFill>
                  <a:schemeClr val="tx1"/>
                </a:solidFill>
                <a:latin typeface="Calibri" pitchFamily="34" charset="0"/>
                <a:ea typeface="ＭＳ Ｐゴシック" pitchFamily="34" charset="-128"/>
              </a:defRPr>
            </a:lvl3pPr>
            <a:lvl4pPr marL="1599552" indent="-227364" eaLnBrk="0" hangingPunct="0">
              <a:spcBef>
                <a:spcPct val="30000"/>
              </a:spcBef>
              <a:defRPr sz="1200">
                <a:solidFill>
                  <a:schemeClr val="tx1"/>
                </a:solidFill>
                <a:latin typeface="Calibri" pitchFamily="34" charset="0"/>
                <a:ea typeface="ＭＳ Ｐゴシック" pitchFamily="34" charset="-128"/>
              </a:defRPr>
            </a:lvl4pPr>
            <a:lvl5pPr marL="2055880" indent="-227364" eaLnBrk="0" hangingPunct="0">
              <a:spcBef>
                <a:spcPct val="30000"/>
              </a:spcBef>
              <a:defRPr sz="1200">
                <a:solidFill>
                  <a:schemeClr val="tx1"/>
                </a:solidFill>
                <a:latin typeface="Calibri" pitchFamily="34" charset="0"/>
                <a:ea typeface="ＭＳ Ｐゴシック" pitchFamily="34" charset="-128"/>
              </a:defRPr>
            </a:lvl5pPr>
            <a:lvl6pPr marL="2517012"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8144"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276"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00407"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B6C2757-C05B-44BB-A2F9-8CDD53A7503A}" type="slidenum">
              <a:rPr lang="en-US" altLang="en-US" smtClean="0"/>
              <a:pPr eaLnBrk="1" hangingPunct="1">
                <a:spcBef>
                  <a:spcPct val="0"/>
                </a:spcBef>
              </a:pPr>
              <a:t>7</a:t>
            </a:fld>
            <a:endParaRPr lang="en-US" altLang="en-US" dirty="0" smtClean="0"/>
          </a:p>
        </p:txBody>
      </p:sp>
      <p:sp>
        <p:nvSpPr>
          <p:cNvPr id="75780"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itchFamily="34" charset="-128"/>
            </a:endParaRPr>
          </a:p>
        </p:txBody>
      </p:sp>
      <p:sp>
        <p:nvSpPr>
          <p:cNvPr id="778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9339" indent="-288207" eaLnBrk="0" hangingPunct="0">
              <a:spcBef>
                <a:spcPct val="30000"/>
              </a:spcBef>
              <a:defRPr sz="1200">
                <a:solidFill>
                  <a:schemeClr val="tx1"/>
                </a:solidFill>
                <a:latin typeface="Calibri" pitchFamily="34" charset="0"/>
                <a:ea typeface="ＭＳ Ｐゴシック" pitchFamily="34" charset="-128"/>
              </a:defRPr>
            </a:lvl2pPr>
            <a:lvl3pPr marL="1152830" indent="-230566" eaLnBrk="0" hangingPunct="0">
              <a:spcBef>
                <a:spcPct val="30000"/>
              </a:spcBef>
              <a:defRPr sz="1200">
                <a:solidFill>
                  <a:schemeClr val="tx1"/>
                </a:solidFill>
                <a:latin typeface="Calibri" pitchFamily="34" charset="0"/>
                <a:ea typeface="ＭＳ Ｐゴシック" pitchFamily="34" charset="-128"/>
              </a:defRPr>
            </a:lvl3pPr>
            <a:lvl4pPr marL="1613962" indent="-230566" eaLnBrk="0" hangingPunct="0">
              <a:spcBef>
                <a:spcPct val="30000"/>
              </a:spcBef>
              <a:defRPr sz="1200">
                <a:solidFill>
                  <a:schemeClr val="tx1"/>
                </a:solidFill>
                <a:latin typeface="Calibri" pitchFamily="34" charset="0"/>
                <a:ea typeface="ＭＳ Ｐゴシック" pitchFamily="34" charset="-128"/>
              </a:defRPr>
            </a:lvl4pPr>
            <a:lvl5pPr marL="2075094" indent="-230566" eaLnBrk="0" hangingPunct="0">
              <a:spcBef>
                <a:spcPct val="30000"/>
              </a:spcBef>
              <a:defRPr sz="1200">
                <a:solidFill>
                  <a:schemeClr val="tx1"/>
                </a:solidFill>
                <a:latin typeface="Calibri" pitchFamily="34" charset="0"/>
                <a:ea typeface="ＭＳ Ｐゴシック" pitchFamily="34" charset="-128"/>
              </a:defRPr>
            </a:lvl5pPr>
            <a:lvl6pPr marL="2536226"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97357"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58489"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19621"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B0CE884-D362-4E58-AF22-1AF6894A6E59}" type="slidenum">
              <a:rPr lang="en-US" altLang="en-US" smtClean="0"/>
              <a:pPr eaLnBrk="1" hangingPunct="1">
                <a:spcBef>
                  <a:spcPct val="0"/>
                </a:spcBef>
              </a:pPr>
              <a:t>8</a:t>
            </a:fld>
            <a:endParaRPr lang="en-US" altLang="en-US" dirty="0" smtClean="0"/>
          </a:p>
        </p:txBody>
      </p:sp>
      <p:sp>
        <p:nvSpPr>
          <p:cNvPr id="77828"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2C45148-CE70-431C-904F-4613E9DBCA63}" type="slidenum">
              <a:rPr lang="en-US" smtClean="0"/>
              <a:pPr>
                <a:defRPr/>
              </a:pPr>
              <a:t>9</a:t>
            </a:fld>
            <a:endParaRPr lang="en-US" dirty="0"/>
          </a:p>
        </p:txBody>
      </p:sp>
    </p:spTree>
    <p:extLst>
      <p:ext uri="{BB962C8B-B14F-4D97-AF65-F5344CB8AC3E}">
        <p14:creationId xmlns:p14="http://schemas.microsoft.com/office/powerpoint/2010/main" val="4266798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why public comments can be so important to the regulatory process.  Both of these programmatic exception for MEP (for special admission Associate programs and for Bachelor’s degree-completion programs) came about as a result of public comments highlighting the hardship that  students in these programs faced under the interim final regulations.</a:t>
            </a:r>
          </a:p>
          <a:p>
            <a:endParaRPr lang="en-US" dirty="0"/>
          </a:p>
          <a:p>
            <a:r>
              <a:rPr lang="en-US" dirty="0" smtClean="0"/>
              <a:t>Another change to the final regulations that came about as a result of public comments was a change to the rounding rules for subsidized usage periods—under the interim final regulations  SUPs were always to be rounded down, to the nearest 25%.  Upon consideration of comments, the final regulations changed the rounding rules to round to the nearest 10%, up or down.</a:t>
            </a:r>
            <a:endParaRPr lang="en-US" dirty="0"/>
          </a:p>
        </p:txBody>
      </p:sp>
      <p:sp>
        <p:nvSpPr>
          <p:cNvPr id="4" name="Slide Number Placeholder 3"/>
          <p:cNvSpPr>
            <a:spLocks noGrp="1"/>
          </p:cNvSpPr>
          <p:nvPr>
            <p:ph type="sldNum" sz="quarter" idx="10"/>
          </p:nvPr>
        </p:nvSpPr>
        <p:spPr/>
        <p:txBody>
          <a:bodyPr/>
          <a:lstStyle/>
          <a:p>
            <a:pPr>
              <a:defRPr/>
            </a:pPr>
            <a:fld id="{62C45148-CE70-431C-904F-4613E9DBCA63}" type="slidenum">
              <a:rPr lang="en-US" smtClean="0"/>
              <a:pPr>
                <a:defRPr/>
              </a:pPr>
              <a:t>10</a:t>
            </a:fld>
            <a:endParaRPr lang="en-US" dirty="0"/>
          </a:p>
        </p:txBody>
      </p:sp>
    </p:spTree>
    <p:extLst>
      <p:ext uri="{BB962C8B-B14F-4D97-AF65-F5344CB8AC3E}">
        <p14:creationId xmlns:p14="http://schemas.microsoft.com/office/powerpoint/2010/main" val="2934111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itchFamily="34" charset="-128"/>
            </a:endParaRPr>
          </a:p>
        </p:txBody>
      </p:sp>
      <p:sp>
        <p:nvSpPr>
          <p:cNvPr id="808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9339" indent="-288207" eaLnBrk="0" hangingPunct="0">
              <a:spcBef>
                <a:spcPct val="30000"/>
              </a:spcBef>
              <a:defRPr sz="1200">
                <a:solidFill>
                  <a:schemeClr val="tx1"/>
                </a:solidFill>
                <a:latin typeface="Calibri" pitchFamily="34" charset="0"/>
                <a:ea typeface="ＭＳ Ｐゴシック" pitchFamily="34" charset="-128"/>
              </a:defRPr>
            </a:lvl2pPr>
            <a:lvl3pPr marL="1152830" indent="-230566" eaLnBrk="0" hangingPunct="0">
              <a:spcBef>
                <a:spcPct val="30000"/>
              </a:spcBef>
              <a:defRPr sz="1200">
                <a:solidFill>
                  <a:schemeClr val="tx1"/>
                </a:solidFill>
                <a:latin typeface="Calibri" pitchFamily="34" charset="0"/>
                <a:ea typeface="ＭＳ Ｐゴシック" pitchFamily="34" charset="-128"/>
              </a:defRPr>
            </a:lvl3pPr>
            <a:lvl4pPr marL="1613962" indent="-230566" eaLnBrk="0" hangingPunct="0">
              <a:spcBef>
                <a:spcPct val="30000"/>
              </a:spcBef>
              <a:defRPr sz="1200">
                <a:solidFill>
                  <a:schemeClr val="tx1"/>
                </a:solidFill>
                <a:latin typeface="Calibri" pitchFamily="34" charset="0"/>
                <a:ea typeface="ＭＳ Ｐゴシック" pitchFamily="34" charset="-128"/>
              </a:defRPr>
            </a:lvl4pPr>
            <a:lvl5pPr marL="2075094" indent="-230566" eaLnBrk="0" hangingPunct="0">
              <a:spcBef>
                <a:spcPct val="30000"/>
              </a:spcBef>
              <a:defRPr sz="1200">
                <a:solidFill>
                  <a:schemeClr val="tx1"/>
                </a:solidFill>
                <a:latin typeface="Calibri" pitchFamily="34" charset="0"/>
                <a:ea typeface="ＭＳ Ｐゴシック" pitchFamily="34" charset="-128"/>
              </a:defRPr>
            </a:lvl5pPr>
            <a:lvl6pPr marL="2536226"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97357"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58489"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19621" indent="-230566"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337584A-DDAF-4865-9F21-9C93838F2044}" type="slidenum">
              <a:rPr lang="en-US" altLang="en-US" smtClean="0"/>
              <a:pPr eaLnBrk="1" hangingPunct="1">
                <a:spcBef>
                  <a:spcPct val="0"/>
                </a:spcBef>
              </a:pPr>
              <a:t>11</a:t>
            </a:fld>
            <a:endParaRPr lang="en-US" altLang="en-US" dirty="0" smtClean="0"/>
          </a:p>
        </p:txBody>
      </p:sp>
      <p:sp>
        <p:nvSpPr>
          <p:cNvPr id="80900"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itchFamily="34" charset="-128"/>
            </a:endParaRPr>
          </a:p>
        </p:txBody>
      </p:sp>
      <p:sp>
        <p:nvSpPr>
          <p:cNvPr id="819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1334" indent="-285005" eaLnBrk="0" hangingPunct="0">
              <a:spcBef>
                <a:spcPct val="30000"/>
              </a:spcBef>
              <a:defRPr sz="1200">
                <a:solidFill>
                  <a:schemeClr val="tx1"/>
                </a:solidFill>
                <a:latin typeface="Calibri" pitchFamily="34" charset="0"/>
                <a:ea typeface="ＭＳ Ｐゴシック" pitchFamily="34" charset="-128"/>
              </a:defRPr>
            </a:lvl2pPr>
            <a:lvl3pPr marL="1141622" indent="-227364" eaLnBrk="0" hangingPunct="0">
              <a:spcBef>
                <a:spcPct val="30000"/>
              </a:spcBef>
              <a:defRPr sz="1200">
                <a:solidFill>
                  <a:schemeClr val="tx1"/>
                </a:solidFill>
                <a:latin typeface="Calibri" pitchFamily="34" charset="0"/>
                <a:ea typeface="ＭＳ Ｐゴシック" pitchFamily="34" charset="-128"/>
              </a:defRPr>
            </a:lvl3pPr>
            <a:lvl4pPr marL="1599552" indent="-227364" eaLnBrk="0" hangingPunct="0">
              <a:spcBef>
                <a:spcPct val="30000"/>
              </a:spcBef>
              <a:defRPr sz="1200">
                <a:solidFill>
                  <a:schemeClr val="tx1"/>
                </a:solidFill>
                <a:latin typeface="Calibri" pitchFamily="34" charset="0"/>
                <a:ea typeface="ＭＳ Ｐゴシック" pitchFamily="34" charset="-128"/>
              </a:defRPr>
            </a:lvl4pPr>
            <a:lvl5pPr marL="2055880" indent="-227364" eaLnBrk="0" hangingPunct="0">
              <a:spcBef>
                <a:spcPct val="30000"/>
              </a:spcBef>
              <a:defRPr sz="1200">
                <a:solidFill>
                  <a:schemeClr val="tx1"/>
                </a:solidFill>
                <a:latin typeface="Calibri" pitchFamily="34" charset="0"/>
                <a:ea typeface="ＭＳ Ｐゴシック" pitchFamily="34" charset="-128"/>
              </a:defRPr>
            </a:lvl5pPr>
            <a:lvl6pPr marL="2517012"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8144"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39276"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00407" indent="-227364" defTabSz="461132"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F0B09C0-D77C-465B-BA8F-9857D2EB477C}" type="slidenum">
              <a:rPr lang="en-US" altLang="en-US" smtClean="0"/>
              <a:pPr eaLnBrk="1" hangingPunct="1">
                <a:spcBef>
                  <a:spcPct val="0"/>
                </a:spcBef>
              </a:pPr>
              <a:t>15</a:t>
            </a:fld>
            <a:endParaRPr lang="en-US" altLang="en-US" dirty="0" smtClean="0"/>
          </a:p>
        </p:txBody>
      </p:sp>
      <p:sp>
        <p:nvSpPr>
          <p:cNvPr id="81924"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5" name="Rectangle 1"/>
          <p:cNvSpPr>
            <a:spLocks/>
          </p:cNvSpPr>
          <p:nvPr userDrawn="1"/>
        </p:nvSpPr>
        <p:spPr bwMode="auto">
          <a:xfrm>
            <a:off x="0" y="0"/>
            <a:ext cx="9147175" cy="5486400"/>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defRPr/>
            </a:pPr>
            <a:endParaRPr lang="en-US" altLang="en-US" dirty="0" smtClean="0">
              <a:solidFill>
                <a:srgbClr val="000000"/>
              </a:solidFill>
            </a:endParaRPr>
          </a:p>
        </p:txBody>
      </p:sp>
      <p:pic>
        <p:nvPicPr>
          <p:cNvPr id="6"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5715000"/>
            <a:ext cx="6137275"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ubtitle 2"/>
          <p:cNvSpPr>
            <a:spLocks noGrp="1"/>
          </p:cNvSpPr>
          <p:nvPr>
            <p:ph type="subTitle" idx="1"/>
          </p:nvPr>
        </p:nvSpPr>
        <p:spPr>
          <a:xfrm>
            <a:off x="410190" y="2667000"/>
            <a:ext cx="8425545" cy="704850"/>
          </a:xfrm>
          <a:prstGeom prst="rect">
            <a:avLst/>
          </a:prstGeom>
        </p:spPr>
        <p:txBody>
          <a:bodyPr vert="horz"/>
          <a:lstStyle>
            <a:lvl1pPr marL="0" indent="0" algn="l">
              <a:buNone/>
              <a:defRPr sz="2400" b="0">
                <a:solidFill>
                  <a:schemeClr val="bg1">
                    <a:lumMod val="95000"/>
                  </a:schemeClr>
                </a:solidFill>
                <a:latin typeface="Arial"/>
                <a:cs typeface="Aria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8" name="Content Placeholder 10"/>
          <p:cNvSpPr>
            <a:spLocks noGrp="1"/>
          </p:cNvSpPr>
          <p:nvPr>
            <p:ph sz="quarter" idx="10"/>
          </p:nvPr>
        </p:nvSpPr>
        <p:spPr>
          <a:xfrm>
            <a:off x="1650998" y="4790091"/>
            <a:ext cx="7021286" cy="596677"/>
          </a:xfrm>
          <a:prstGeom prst="rect">
            <a:avLst/>
          </a:prstGeom>
        </p:spPr>
        <p:txBody>
          <a:bodyPr vert="horz"/>
          <a:lstStyle>
            <a:lvl1pPr marL="0" indent="0" algn="r">
              <a:buNone/>
              <a:defRPr sz="2200">
                <a:solidFill>
                  <a:srgbClr val="FFFFFF"/>
                </a:solidFill>
                <a:latin typeface="Arial"/>
                <a:cs typeface="Arial"/>
              </a:defRPr>
            </a:lvl1pPr>
            <a:lvl2pPr algn="r">
              <a:defRPr sz="3600">
                <a:latin typeface="Arial"/>
                <a:cs typeface="Arial"/>
              </a:defRPr>
            </a:lvl2pPr>
            <a:lvl3pPr algn="r">
              <a:defRPr sz="3600">
                <a:latin typeface="Arial"/>
                <a:cs typeface="Arial"/>
              </a:defRPr>
            </a:lvl3pPr>
            <a:lvl4pPr algn="r">
              <a:defRPr sz="3600">
                <a:latin typeface="Arial"/>
                <a:cs typeface="Arial"/>
              </a:defRPr>
            </a:lvl4pPr>
            <a:lvl5pPr algn="r">
              <a:defRPr sz="3600">
                <a:latin typeface="Arial"/>
                <a:cs typeface="Arial"/>
              </a:defRPr>
            </a:lvl5pPr>
          </a:lstStyle>
          <a:p>
            <a:pPr lvl="0"/>
            <a:r>
              <a:rPr lang="en-US"/>
              <a:t>Click to edit Master text styles</a:t>
            </a:r>
          </a:p>
        </p:txBody>
      </p:sp>
      <p:sp>
        <p:nvSpPr>
          <p:cNvPr id="13" name="Title 12"/>
          <p:cNvSpPr>
            <a:spLocks noGrp="1"/>
          </p:cNvSpPr>
          <p:nvPr>
            <p:ph type="title"/>
          </p:nvPr>
        </p:nvSpPr>
        <p:spPr>
          <a:xfrm>
            <a:off x="381000" y="2004605"/>
            <a:ext cx="8229600" cy="738595"/>
          </a:xfrm>
          <a:prstGeom prst="rect">
            <a:avLst/>
          </a:prstGeom>
        </p:spPr>
        <p:txBody>
          <a:bodyPr vert="horz"/>
          <a:lstStyle>
            <a:lvl1pPr algn="l">
              <a:defRPr sz="4800">
                <a:solidFill>
                  <a:schemeClr val="bg1">
                    <a:lumMod val="95000"/>
                  </a:schemeClr>
                </a:solidFill>
                <a:latin typeface="Arial"/>
                <a:cs typeface="Arial"/>
              </a:defRPr>
            </a:lvl1pPr>
          </a:lstStyle>
          <a:p>
            <a:r>
              <a:rPr lang="en-US"/>
              <a:t>Click to edit Master title style</a:t>
            </a:r>
          </a:p>
        </p:txBody>
      </p:sp>
    </p:spTree>
    <p:extLst>
      <p:ext uri="{BB962C8B-B14F-4D97-AF65-F5344CB8AC3E}">
        <p14:creationId xmlns:p14="http://schemas.microsoft.com/office/powerpoint/2010/main" val="3777036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5" name="Rectangle 1"/>
          <p:cNvSpPr>
            <a:spLocks/>
          </p:cNvSpPr>
          <p:nvPr userDrawn="1"/>
        </p:nvSpPr>
        <p:spPr bwMode="auto">
          <a:xfrm>
            <a:off x="-14288" y="0"/>
            <a:ext cx="9167813" cy="322263"/>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defRPr/>
            </a:pPr>
            <a:endParaRPr lang="en-US" altLang="en-US" dirty="0" smtClean="0"/>
          </a:p>
        </p:txBody>
      </p:sp>
      <p:sp>
        <p:nvSpPr>
          <p:cNvPr id="6" name="Rectangle 1"/>
          <p:cNvSpPr>
            <a:spLocks/>
          </p:cNvSpPr>
          <p:nvPr userDrawn="1"/>
        </p:nvSpPr>
        <p:spPr bwMode="auto">
          <a:xfrm>
            <a:off x="0" y="6535738"/>
            <a:ext cx="9167813" cy="322262"/>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defRPr/>
            </a:pPr>
            <a:endParaRPr lang="en-US" altLang="en-US" dirty="0" smtClean="0"/>
          </a:p>
        </p:txBody>
      </p:sp>
      <p:pic>
        <p:nvPicPr>
          <p:cNvPr id="8"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341313"/>
            <a:ext cx="6137275"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ubtitle 2"/>
          <p:cNvSpPr>
            <a:spLocks noGrp="1"/>
          </p:cNvSpPr>
          <p:nvPr>
            <p:ph type="subTitle" idx="1"/>
          </p:nvPr>
        </p:nvSpPr>
        <p:spPr>
          <a:xfrm>
            <a:off x="410190" y="3481795"/>
            <a:ext cx="8425545" cy="704850"/>
          </a:xfrm>
          <a:prstGeom prst="rect">
            <a:avLst/>
          </a:prstGeom>
        </p:spPr>
        <p:txBody>
          <a:bodyPr vert="horz"/>
          <a:lstStyle>
            <a:lvl1pPr marL="0" indent="0" algn="l">
              <a:buNone/>
              <a:defRPr sz="2400" b="0">
                <a:solidFill>
                  <a:schemeClr val="tx1">
                    <a:lumMod val="65000"/>
                    <a:lumOff val="35000"/>
                  </a:schemeClr>
                </a:solidFill>
                <a:latin typeface="Arial"/>
                <a:cs typeface="Aria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13" name="Title 12"/>
          <p:cNvSpPr>
            <a:spLocks noGrp="1"/>
          </p:cNvSpPr>
          <p:nvPr>
            <p:ph type="title"/>
          </p:nvPr>
        </p:nvSpPr>
        <p:spPr>
          <a:xfrm>
            <a:off x="381000" y="2819400"/>
            <a:ext cx="8229600" cy="738595"/>
          </a:xfrm>
          <a:prstGeom prst="rect">
            <a:avLst/>
          </a:prstGeom>
        </p:spPr>
        <p:txBody>
          <a:bodyPr vert="horz"/>
          <a:lstStyle>
            <a:lvl1pPr algn="l">
              <a:defRPr sz="4800">
                <a:solidFill>
                  <a:schemeClr val="tx1">
                    <a:lumMod val="65000"/>
                    <a:lumOff val="35000"/>
                  </a:schemeClr>
                </a:solidFill>
                <a:latin typeface="Arial"/>
                <a:cs typeface="Arial"/>
              </a:defRPr>
            </a:lvl1pPr>
          </a:lstStyle>
          <a:p>
            <a:r>
              <a:rPr lang="en-US"/>
              <a:t>Click to edit Master title style</a:t>
            </a:r>
          </a:p>
        </p:txBody>
      </p:sp>
      <p:sp>
        <p:nvSpPr>
          <p:cNvPr id="14" name="Content Placeholder 10"/>
          <p:cNvSpPr>
            <a:spLocks noGrp="1"/>
          </p:cNvSpPr>
          <p:nvPr>
            <p:ph sz="quarter" idx="11"/>
          </p:nvPr>
        </p:nvSpPr>
        <p:spPr>
          <a:xfrm>
            <a:off x="410190" y="5727923"/>
            <a:ext cx="7021286" cy="596677"/>
          </a:xfrm>
          <a:prstGeom prst="rect">
            <a:avLst/>
          </a:prstGeom>
        </p:spPr>
        <p:txBody>
          <a:bodyPr vert="horz"/>
          <a:lstStyle>
            <a:lvl1pPr marL="0" indent="0" algn="l">
              <a:buNone/>
              <a:defRPr sz="2200">
                <a:solidFill>
                  <a:srgbClr val="595959"/>
                </a:solidFill>
                <a:latin typeface="Arial"/>
                <a:cs typeface="Arial"/>
              </a:defRPr>
            </a:lvl1pPr>
            <a:lvl2pPr algn="r">
              <a:defRPr sz="3600">
                <a:latin typeface="Arial"/>
                <a:cs typeface="Arial"/>
              </a:defRPr>
            </a:lvl2pPr>
            <a:lvl3pPr algn="r">
              <a:defRPr sz="3600">
                <a:latin typeface="Arial"/>
                <a:cs typeface="Arial"/>
              </a:defRPr>
            </a:lvl3pPr>
            <a:lvl4pPr algn="r">
              <a:defRPr sz="3600">
                <a:latin typeface="Arial"/>
                <a:cs typeface="Arial"/>
              </a:defRPr>
            </a:lvl4pPr>
            <a:lvl5pPr algn="r">
              <a:defRPr sz="3600">
                <a:latin typeface="Arial"/>
                <a:cs typeface="Arial"/>
              </a:defRPr>
            </a:lvl5pPr>
          </a:lstStyle>
          <a:p>
            <a:pPr lvl="0"/>
            <a:r>
              <a:rPr lang="en-US"/>
              <a:t>Click to edit Master text styles</a:t>
            </a:r>
          </a:p>
        </p:txBody>
      </p:sp>
    </p:spTree>
    <p:extLst>
      <p:ext uri="{BB962C8B-B14F-4D97-AF65-F5344CB8AC3E}">
        <p14:creationId xmlns:p14="http://schemas.microsoft.com/office/powerpoint/2010/main" val="730009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Section">
    <p:spTree>
      <p:nvGrpSpPr>
        <p:cNvPr id="1" name=""/>
        <p:cNvGrpSpPr/>
        <p:nvPr/>
      </p:nvGrpSpPr>
      <p:grpSpPr>
        <a:xfrm>
          <a:off x="0" y="0"/>
          <a:ext cx="0" cy="0"/>
          <a:chOff x="0" y="0"/>
          <a:chExt cx="0" cy="0"/>
        </a:xfrm>
      </p:grpSpPr>
      <p:sp>
        <p:nvSpPr>
          <p:cNvPr id="4" name="Rectangle 1"/>
          <p:cNvSpPr>
            <a:spLocks/>
          </p:cNvSpPr>
          <p:nvPr userDrawn="1"/>
        </p:nvSpPr>
        <p:spPr bwMode="auto">
          <a:xfrm>
            <a:off x="0" y="6329363"/>
            <a:ext cx="4495800" cy="538162"/>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defRPr/>
            </a:pPr>
            <a:endParaRPr lang="en-US" altLang="en-US" dirty="0" smtClean="0"/>
          </a:p>
        </p:txBody>
      </p:sp>
      <p:sp>
        <p:nvSpPr>
          <p:cNvPr id="5" name="Rectangle 1"/>
          <p:cNvSpPr>
            <a:spLocks/>
          </p:cNvSpPr>
          <p:nvPr userDrawn="1"/>
        </p:nvSpPr>
        <p:spPr bwMode="auto">
          <a:xfrm>
            <a:off x="-14288" y="0"/>
            <a:ext cx="9167813" cy="322263"/>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defRPr/>
            </a:pPr>
            <a:endParaRPr lang="en-US" altLang="en-US" dirty="0" smtClean="0"/>
          </a:p>
        </p:txBody>
      </p:sp>
      <p:cxnSp>
        <p:nvCxnSpPr>
          <p:cNvPr id="6" name="Straight Connector 5"/>
          <p:cNvCxnSpPr/>
          <p:nvPr userDrawn="1"/>
        </p:nvCxnSpPr>
        <p:spPr>
          <a:xfrm>
            <a:off x="241300" y="1062038"/>
            <a:ext cx="8645525" cy="0"/>
          </a:xfrm>
          <a:prstGeom prst="line">
            <a:avLst/>
          </a:prstGeom>
          <a:ln w="508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45025" y="6211888"/>
            <a:ext cx="44227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9708" y="414325"/>
            <a:ext cx="8554162" cy="647698"/>
          </a:xfrm>
          <a:prstGeom prst="rect">
            <a:avLst/>
          </a:prstGeom>
        </p:spPr>
        <p:txBody>
          <a:bodyPr/>
          <a:lstStyle>
            <a:lvl1pPr algn="l">
              <a:defRPr sz="4000">
                <a:solidFill>
                  <a:schemeClr val="tx1">
                    <a:lumMod val="65000"/>
                    <a:lumOff val="35000"/>
                  </a:schemeClr>
                </a:solidFill>
                <a:latin typeface="Arial"/>
                <a:cs typeface="Aria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0" y="1524000"/>
            <a:ext cx="8229600" cy="4525963"/>
          </a:xfrm>
          <a:prstGeom prst="rect">
            <a:avLst/>
          </a:prstGeom>
        </p:spPr>
        <p:txBody>
          <a:bodyPr/>
          <a:lstStyle>
            <a:lvl1pPr marL="230188" indent="-230188">
              <a:buSzPct val="80000"/>
              <a:defRPr sz="2400">
                <a:solidFill>
                  <a:srgbClr val="535353"/>
                </a:solidFill>
                <a:latin typeface="Arial"/>
                <a:cs typeface="Arial"/>
              </a:defRPr>
            </a:lvl1pPr>
            <a:lvl2pPr marL="404813" indent="-174625">
              <a:buSzPct val="75000"/>
              <a:buFont typeface="Arial" panose="020B0604020202020204" pitchFamily="34" charset="0"/>
              <a:buChar char="−"/>
              <a:defRPr sz="2000">
                <a:solidFill>
                  <a:srgbClr val="535353"/>
                </a:solidFill>
                <a:latin typeface="Arial"/>
                <a:cs typeface="Arial"/>
              </a:defRPr>
            </a:lvl2pPr>
            <a:lvl3pPr marL="623888" indent="-163513">
              <a:buSzPct val="80000"/>
              <a:defRPr sz="1600">
                <a:solidFill>
                  <a:srgbClr val="535353"/>
                </a:solidFill>
                <a:latin typeface="Arial"/>
                <a:cs typeface="Arial"/>
              </a:defRPr>
            </a:lvl3pPr>
            <a:lvl4pPr marL="854075" indent="-230188">
              <a:defRPr sz="1100">
                <a:solidFill>
                  <a:srgbClr val="535353"/>
                </a:solidFill>
                <a:latin typeface="Arial"/>
                <a:cs typeface="Arial"/>
              </a:defRPr>
            </a:lvl4pPr>
            <a:lvl5pPr>
              <a:defRPr sz="1200">
                <a:solidFill>
                  <a:srgbClr val="535353"/>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a:spLocks noGrp="1"/>
          </p:cNvSpPr>
          <p:nvPr>
            <p:ph type="sldNum" sz="quarter" idx="10"/>
          </p:nvPr>
        </p:nvSpPr>
        <p:spPr>
          <a:xfrm>
            <a:off x="533400" y="6400800"/>
            <a:ext cx="2133600" cy="365125"/>
          </a:xfrm>
        </p:spPr>
        <p:txBody>
          <a:bodyPr/>
          <a:lstStyle>
            <a:lvl1pPr algn="l">
              <a:defRPr sz="900">
                <a:solidFill>
                  <a:schemeClr val="bg1">
                    <a:lumMod val="95000"/>
                  </a:schemeClr>
                </a:solidFill>
                <a:latin typeface="Arial"/>
                <a:cs typeface="Arial"/>
              </a:defRPr>
            </a:lvl1pPr>
          </a:lstStyle>
          <a:p>
            <a:pPr>
              <a:defRPr/>
            </a:pPr>
            <a:fld id="{45990886-4B74-4AE4-9723-15B4854C3905}" type="slidenum">
              <a:rPr lang="en-US"/>
              <a:pPr>
                <a:defRPr/>
              </a:pPr>
              <a:t>‹#›</a:t>
            </a:fld>
            <a:endParaRPr lang="en-US" dirty="0"/>
          </a:p>
        </p:txBody>
      </p:sp>
    </p:spTree>
    <p:extLst>
      <p:ext uri="{BB962C8B-B14F-4D97-AF65-F5344CB8AC3E}">
        <p14:creationId xmlns:p14="http://schemas.microsoft.com/office/powerpoint/2010/main" val="746872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lank">
    <p:spTree>
      <p:nvGrpSpPr>
        <p:cNvPr id="1" name=""/>
        <p:cNvGrpSpPr/>
        <p:nvPr/>
      </p:nvGrpSpPr>
      <p:grpSpPr>
        <a:xfrm>
          <a:off x="0" y="0"/>
          <a:ext cx="0" cy="0"/>
          <a:chOff x="0" y="0"/>
          <a:chExt cx="0" cy="0"/>
        </a:xfrm>
      </p:grpSpPr>
      <p:sp>
        <p:nvSpPr>
          <p:cNvPr id="3" name="Rectangle 1"/>
          <p:cNvSpPr>
            <a:spLocks/>
          </p:cNvSpPr>
          <p:nvPr userDrawn="1"/>
        </p:nvSpPr>
        <p:spPr bwMode="auto">
          <a:xfrm>
            <a:off x="0" y="6329363"/>
            <a:ext cx="4495800" cy="538162"/>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defRPr/>
            </a:pPr>
            <a:endParaRPr lang="en-US" altLang="en-US" dirty="0" smtClean="0"/>
          </a:p>
        </p:txBody>
      </p:sp>
      <p:sp>
        <p:nvSpPr>
          <p:cNvPr id="4" name="Rectangle 1"/>
          <p:cNvSpPr>
            <a:spLocks/>
          </p:cNvSpPr>
          <p:nvPr userDrawn="1"/>
        </p:nvSpPr>
        <p:spPr bwMode="auto">
          <a:xfrm>
            <a:off x="-14288" y="0"/>
            <a:ext cx="9167813" cy="322263"/>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defRPr/>
            </a:pPr>
            <a:endParaRPr lang="en-US" altLang="en-US" dirty="0" smtClean="0"/>
          </a:p>
        </p:txBody>
      </p:sp>
      <p:cxnSp>
        <p:nvCxnSpPr>
          <p:cNvPr id="5" name="Straight Connector 4"/>
          <p:cNvCxnSpPr/>
          <p:nvPr userDrawn="1"/>
        </p:nvCxnSpPr>
        <p:spPr>
          <a:xfrm>
            <a:off x="241300" y="1062038"/>
            <a:ext cx="8645525" cy="0"/>
          </a:xfrm>
          <a:prstGeom prst="line">
            <a:avLst/>
          </a:prstGeom>
          <a:ln w="50800" cmpd="sng">
            <a:solidFill>
              <a:srgbClr val="595959"/>
            </a:solidFill>
          </a:ln>
          <a:effectLst/>
        </p:spPr>
        <p:style>
          <a:lnRef idx="2">
            <a:schemeClr val="accent1"/>
          </a:lnRef>
          <a:fillRef idx="0">
            <a:schemeClr val="accent1"/>
          </a:fillRef>
          <a:effectRef idx="1">
            <a:schemeClr val="accent1"/>
          </a:effectRef>
          <a:fontRef idx="minor">
            <a:schemeClr val="tx1"/>
          </a:fontRef>
        </p:style>
      </p:cxnSp>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45025" y="6211888"/>
            <a:ext cx="44227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9708" y="414325"/>
            <a:ext cx="8554162" cy="647698"/>
          </a:xfrm>
          <a:prstGeom prst="rect">
            <a:avLst/>
          </a:prstGeom>
        </p:spPr>
        <p:txBody>
          <a:bodyPr/>
          <a:lstStyle>
            <a:lvl1pPr algn="l">
              <a:defRPr sz="4000">
                <a:solidFill>
                  <a:srgbClr val="595959"/>
                </a:solidFill>
                <a:latin typeface="Arial"/>
                <a:cs typeface="Arial"/>
              </a:defRPr>
            </a:lvl1pPr>
          </a:lstStyle>
          <a:p>
            <a:r>
              <a:rPr lang="en-US" smtClean="0"/>
              <a:t>Click to edit Master title style</a:t>
            </a:r>
            <a:endParaRPr lang="en-US"/>
          </a:p>
        </p:txBody>
      </p:sp>
      <p:sp>
        <p:nvSpPr>
          <p:cNvPr id="7" name="Slide Number Placeholder 5"/>
          <p:cNvSpPr>
            <a:spLocks noGrp="1"/>
          </p:cNvSpPr>
          <p:nvPr>
            <p:ph type="sldNum" sz="quarter" idx="10"/>
          </p:nvPr>
        </p:nvSpPr>
        <p:spPr>
          <a:xfrm>
            <a:off x="533400" y="6400800"/>
            <a:ext cx="2133600" cy="365125"/>
          </a:xfrm>
        </p:spPr>
        <p:txBody>
          <a:bodyPr/>
          <a:lstStyle>
            <a:lvl1pPr algn="l">
              <a:defRPr sz="900">
                <a:solidFill>
                  <a:srgbClr val="F2F2F2"/>
                </a:solidFill>
                <a:latin typeface="Arial"/>
                <a:cs typeface="Arial"/>
              </a:defRPr>
            </a:lvl1pPr>
          </a:lstStyle>
          <a:p>
            <a:pPr>
              <a:defRPr/>
            </a:pPr>
            <a:fld id="{C6F921B7-74E6-42D5-B968-A7B76C940C81}" type="slidenum">
              <a:rPr lang="en-US"/>
              <a:pPr>
                <a:defRPr/>
              </a:pPr>
              <a:t>‹#›</a:t>
            </a:fld>
            <a:endParaRPr lang="en-US" dirty="0"/>
          </a:p>
        </p:txBody>
      </p:sp>
    </p:spTree>
    <p:extLst>
      <p:ext uri="{BB962C8B-B14F-4D97-AF65-F5344CB8AC3E}">
        <p14:creationId xmlns:p14="http://schemas.microsoft.com/office/powerpoint/2010/main" val="714576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p:cNvSpPr>
            <a:spLocks/>
          </p:cNvSpPr>
          <p:nvPr userDrawn="1"/>
        </p:nvSpPr>
        <p:spPr bwMode="auto">
          <a:xfrm>
            <a:off x="0" y="6329363"/>
            <a:ext cx="4495800" cy="538162"/>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defRPr/>
            </a:pPr>
            <a:endParaRPr lang="en-US" altLang="en-US" dirty="0" smtClean="0"/>
          </a:p>
        </p:txBody>
      </p:sp>
      <p:sp>
        <p:nvSpPr>
          <p:cNvPr id="3" name="Rectangle 1"/>
          <p:cNvSpPr>
            <a:spLocks/>
          </p:cNvSpPr>
          <p:nvPr userDrawn="1"/>
        </p:nvSpPr>
        <p:spPr bwMode="auto">
          <a:xfrm>
            <a:off x="-14288" y="0"/>
            <a:ext cx="9167813" cy="322263"/>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defRPr/>
            </a:pPr>
            <a:endParaRPr lang="en-US" altLang="en-US" dirty="0" smtClean="0"/>
          </a:p>
        </p:txBody>
      </p:sp>
      <p:pic>
        <p:nvPicPr>
          <p:cNvPr id="4"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45025" y="6221413"/>
            <a:ext cx="44227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5"/>
          <p:cNvSpPr>
            <a:spLocks noGrp="1"/>
          </p:cNvSpPr>
          <p:nvPr>
            <p:ph type="sldNum" sz="quarter" idx="10"/>
          </p:nvPr>
        </p:nvSpPr>
        <p:spPr>
          <a:xfrm>
            <a:off x="533400" y="6400800"/>
            <a:ext cx="2133600" cy="365125"/>
          </a:xfrm>
        </p:spPr>
        <p:txBody>
          <a:bodyPr/>
          <a:lstStyle>
            <a:lvl1pPr algn="l">
              <a:defRPr sz="900">
                <a:solidFill>
                  <a:srgbClr val="F2F2F2"/>
                </a:solidFill>
                <a:latin typeface="Arial"/>
                <a:cs typeface="Arial"/>
              </a:defRPr>
            </a:lvl1pPr>
          </a:lstStyle>
          <a:p>
            <a:pPr>
              <a:defRPr/>
            </a:pPr>
            <a:fld id="{941D3A8B-CEA9-482E-8DA0-51FF5C03CE75}" type="slidenum">
              <a:rPr lang="en-US"/>
              <a:pPr>
                <a:defRPr/>
              </a:pPr>
              <a:t>‹#›</a:t>
            </a:fld>
            <a:endParaRPr lang="en-US" dirty="0"/>
          </a:p>
        </p:txBody>
      </p:sp>
    </p:spTree>
    <p:extLst>
      <p:ext uri="{BB962C8B-B14F-4D97-AF65-F5344CB8AC3E}">
        <p14:creationId xmlns:p14="http://schemas.microsoft.com/office/powerpoint/2010/main" val="1602503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812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6"/>
          <p:cNvSpPr>
            <a:spLocks noGrp="1"/>
          </p:cNvSpPr>
          <p:nvPr>
            <p:ph type="sldNum" sz="quarter" idx="10"/>
          </p:nvPr>
        </p:nvSpPr>
        <p:spPr/>
        <p:txBody>
          <a:bodyPr/>
          <a:lstStyle>
            <a:lvl1pPr algn="l">
              <a:defRPr>
                <a:ea typeface="MS PGothic" pitchFamily="34" charset="-128"/>
              </a:defRPr>
            </a:lvl1pPr>
          </a:lstStyle>
          <a:p>
            <a:pPr>
              <a:defRPr/>
            </a:pPr>
            <a:fld id="{23A81114-FE52-42AE-A0B2-C66153DAE815}" type="slidenum">
              <a:rPr lang="en-US"/>
              <a:pPr>
                <a:defRPr/>
              </a:pPr>
              <a:t>‹#›</a:t>
            </a:fld>
            <a:endParaRPr lang="en-US" dirty="0"/>
          </a:p>
        </p:txBody>
      </p:sp>
    </p:spTree>
    <p:extLst>
      <p:ext uri="{BB962C8B-B14F-4D97-AF65-F5344CB8AC3E}">
        <p14:creationId xmlns:p14="http://schemas.microsoft.com/office/powerpoint/2010/main" val="36770522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D65611E-3F38-4F9F-9246-EBD62B5F665E}" type="slidenum">
              <a:rPr/>
              <a:pPr>
                <a:defRPr/>
              </a:pPr>
              <a:t>‹#›</a:t>
            </a:fld>
            <a:endParaRPr lang="en-US" dirty="0"/>
          </a:p>
        </p:txBody>
      </p:sp>
    </p:spTree>
  </p:cSld>
  <p:clrMap bg1="lt1" tx1="dk1" bg2="lt2" tx2="dk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 id="2147484069" r:id="rId5"/>
    <p:sldLayoutId id="2147484070" r:id="rId6"/>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6.png"/><Relationship Id="rId7" Type="http://schemas.openxmlformats.org/officeDocument/2006/relationships/diagramColors" Target="../diagrams/colors4.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3.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3.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4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8" Type="http://schemas.openxmlformats.org/officeDocument/2006/relationships/image" Target="../media/image10.gif"/><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3.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hyperlink" Target="http://ifap.ed.gov/150PercentDirectSubsidizedLoanLimitInfo/index.html"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hyperlink" Target="mailto:150Percent-Questions@ed.gov"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hyperlink" Target="http://s.zoomerang.com/s/AnitaOlivencia"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sz="quarter" idx="10"/>
          </p:nvPr>
        </p:nvSpPr>
        <p:spPr bwMode="auto">
          <a:xfrm>
            <a:off x="457200" y="3810000"/>
            <a:ext cx="8458200" cy="1271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US" altLang="en-US" dirty="0" smtClean="0">
                <a:latin typeface="Arial" charset="0"/>
                <a:cs typeface="Arial" charset="0"/>
              </a:rPr>
              <a:t>Anita Olivencia</a:t>
            </a:r>
          </a:p>
          <a:p>
            <a:pPr eaLnBrk="1" hangingPunct="1"/>
            <a:r>
              <a:rPr lang="en-US" altLang="en-US" dirty="0" smtClean="0">
                <a:latin typeface="Arial" charset="0"/>
                <a:cs typeface="Arial" charset="0"/>
              </a:rPr>
              <a:t>U.S. Department of Education</a:t>
            </a:r>
          </a:p>
          <a:p>
            <a:pPr eaLnBrk="1" hangingPunct="1"/>
            <a:r>
              <a:rPr lang="en-US" altLang="en-US" dirty="0" smtClean="0">
                <a:latin typeface="Arial" charset="0"/>
                <a:cs typeface="Arial" charset="0"/>
              </a:rPr>
              <a:t>MASFAA Conference, October 2015</a:t>
            </a:r>
          </a:p>
        </p:txBody>
      </p:sp>
      <p:sp>
        <p:nvSpPr>
          <p:cNvPr id="4" name="Title 3"/>
          <p:cNvSpPr>
            <a:spLocks noGrp="1"/>
          </p:cNvSpPr>
          <p:nvPr>
            <p:ph type="title"/>
          </p:nvPr>
        </p:nvSpPr>
        <p:spPr>
          <a:xfrm>
            <a:off x="107730" y="827689"/>
            <a:ext cx="8991600" cy="1981200"/>
          </a:xfrm>
        </p:spPr>
        <p:txBody>
          <a:bodyPr/>
          <a:lstStyle/>
          <a:p>
            <a:pPr eaLnBrk="1" fontAlgn="auto" hangingPunct="1">
              <a:spcAft>
                <a:spcPts val="0"/>
              </a:spcAft>
              <a:defRPr/>
            </a:pPr>
            <a:r>
              <a:rPr lang="en-US" sz="4600" dirty="0" smtClean="0"/>
              <a:t>Impacts of the 150% Rule on Reporting to COD and NSLDS</a:t>
            </a:r>
            <a:br>
              <a:rPr lang="en-US" sz="4600" dirty="0" smtClean="0"/>
            </a:br>
            <a:r>
              <a:rPr lang="en-US" sz="4600" dirty="0" smtClean="0"/>
              <a:t/>
            </a:r>
            <a:br>
              <a:rPr lang="en-US" sz="4600" dirty="0" smtClean="0"/>
            </a:br>
            <a:endParaRPr lang="en-US" sz="4600" dirty="0"/>
          </a:p>
        </p:txBody>
      </p:sp>
      <p:pic>
        <p:nvPicPr>
          <p:cNvPr id="1026" name="Picture 2" descr="C:\Users\zachary.goodwin\AppData\Local\Microsoft\Windows\Temporary Internet Files\Content.IE5\A8BD7KLA\department_of_education[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3973" y="5546834"/>
            <a:ext cx="1945000"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08110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14325"/>
            <a:ext cx="8839200" cy="647698"/>
          </a:xfrm>
        </p:spPr>
        <p:txBody>
          <a:bodyPr/>
          <a:lstStyle/>
          <a:p>
            <a:r>
              <a:rPr lang="en-US" dirty="0" smtClean="0">
                <a:latin typeface="Arial" panose="020B0604020202020204" pitchFamily="34" charset="0"/>
                <a:cs typeface="Arial" panose="020B0604020202020204" pitchFamily="34" charset="0"/>
              </a:rPr>
              <a:t>Maximum Eligibility Period Exceptions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81000" y="1447800"/>
            <a:ext cx="8229600" cy="4449763"/>
          </a:xfrm>
        </p:spPr>
        <p:txBody>
          <a:bodyPr/>
          <a:lstStyle/>
          <a:p>
            <a:pPr marL="0" indent="0">
              <a:buNone/>
            </a:pPr>
            <a:r>
              <a:rPr lang="en-US" sz="2800" dirty="0" smtClean="0">
                <a:latin typeface="Arial" panose="020B0604020202020204" pitchFamily="34" charset="0"/>
                <a:cs typeface="Arial" panose="020B0604020202020204" pitchFamily="34" charset="0"/>
              </a:rPr>
              <a:t>The final regulations allow for 2 specific exceptions when determining Maximum Eligibility Period:</a:t>
            </a:r>
            <a:br>
              <a:rPr lang="en-US" sz="2800" dirty="0" smtClean="0">
                <a:latin typeface="Arial" panose="020B0604020202020204" pitchFamily="34" charset="0"/>
                <a:cs typeface="Arial" panose="020B0604020202020204" pitchFamily="34" charset="0"/>
              </a:rPr>
            </a:br>
            <a:endParaRPr lang="en-US" sz="1600" dirty="0" smtClean="0">
              <a:latin typeface="Arial" panose="020B0604020202020204" pitchFamily="34" charset="0"/>
              <a:cs typeface="Arial" panose="020B0604020202020204" pitchFamily="34" charset="0"/>
            </a:endParaRPr>
          </a:p>
          <a:p>
            <a:pPr lvl="1">
              <a:lnSpc>
                <a:spcPct val="150000"/>
              </a:lnSpc>
            </a:pPr>
            <a:r>
              <a:rPr lang="en-US" sz="2400" dirty="0" smtClean="0">
                <a:latin typeface="Arial" panose="020B0604020202020204" pitchFamily="34" charset="0"/>
                <a:cs typeface="Arial" panose="020B0604020202020204" pitchFamily="34" charset="0"/>
              </a:rPr>
              <a:t>Special </a:t>
            </a:r>
            <a:r>
              <a:rPr lang="en-US" sz="2400" dirty="0">
                <a:latin typeface="Arial" panose="020B0604020202020204" pitchFamily="34" charset="0"/>
                <a:cs typeface="Arial" panose="020B0604020202020204" pitchFamily="34" charset="0"/>
              </a:rPr>
              <a:t>a</a:t>
            </a:r>
            <a:r>
              <a:rPr lang="en-US" sz="2400" dirty="0" smtClean="0">
                <a:latin typeface="Arial" panose="020B0604020202020204" pitchFamily="34" charset="0"/>
                <a:cs typeface="Arial" panose="020B0604020202020204" pitchFamily="34" charset="0"/>
              </a:rPr>
              <a:t>dmission Associate programs (Indicator “A”)</a:t>
            </a:r>
          </a:p>
          <a:p>
            <a:pPr lvl="1">
              <a:lnSpc>
                <a:spcPct val="150000"/>
              </a:lnSpc>
            </a:pPr>
            <a:r>
              <a:rPr lang="en-US" sz="2400" dirty="0" smtClean="0">
                <a:latin typeface="Arial" panose="020B0604020202020204" pitchFamily="34" charset="0"/>
                <a:cs typeface="Arial" panose="020B0604020202020204" pitchFamily="34" charset="0"/>
              </a:rPr>
              <a:t>Bachelor’s degree-completion programs (Indicator “B”)</a:t>
            </a:r>
          </a:p>
          <a:p>
            <a:endParaRPr lang="en-US" dirty="0" smtClean="0">
              <a:latin typeface="Arial" panose="020B0604020202020204" pitchFamily="34" charset="0"/>
              <a:cs typeface="Arial" panose="020B0604020202020204" pitchFamily="34" charset="0"/>
            </a:endParaRPr>
          </a:p>
          <a:p>
            <a:pPr marL="0" indent="0" algn="ctr">
              <a:buNone/>
            </a:pPr>
            <a:endParaRPr lang="en-US" sz="2000" i="1" dirty="0" smtClean="0">
              <a:latin typeface="Arial" panose="020B0604020202020204" pitchFamily="34" charset="0"/>
              <a:cs typeface="Arial" panose="020B0604020202020204" pitchFamily="34" charset="0"/>
            </a:endParaRPr>
          </a:p>
          <a:p>
            <a:pPr marL="0" indent="0" algn="ctr">
              <a:buNone/>
            </a:pPr>
            <a:r>
              <a:rPr lang="en-US" sz="3200" i="1" dirty="0" smtClean="0">
                <a:latin typeface="Arial" panose="020B0604020202020204" pitchFamily="34" charset="0"/>
                <a:cs typeface="Arial" panose="020B0604020202020204" pitchFamily="34" charset="0"/>
              </a:rPr>
              <a:t>These changes came as a result of public comments on the interim final regulations</a:t>
            </a:r>
            <a:endParaRPr lang="en-US" sz="3200" i="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45990886-4B74-4AE4-9723-15B4854C3905}" type="slidenum">
              <a:rPr lang="en-US" smtClean="0"/>
              <a:pPr>
                <a:defRPr/>
              </a:pPr>
              <a:t>10</a:t>
            </a:fld>
            <a:endParaRPr lang="en-US" dirty="0"/>
          </a:p>
        </p:txBody>
      </p:sp>
    </p:spTree>
    <p:extLst>
      <p:ext uri="{BB962C8B-B14F-4D97-AF65-F5344CB8AC3E}">
        <p14:creationId xmlns:p14="http://schemas.microsoft.com/office/powerpoint/2010/main" val="5186859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414338"/>
            <a:ext cx="8553450" cy="647700"/>
          </a:xfrm>
        </p:spPr>
        <p:txBody>
          <a:bodyPr/>
          <a:lstStyle/>
          <a:p>
            <a:pPr>
              <a:defRPr/>
            </a:pPr>
            <a:r>
              <a:rPr lang="en-US" dirty="0" smtClean="0">
                <a:latin typeface="Arial" panose="020B0604020202020204" pitchFamily="34" charset="0"/>
                <a:cs typeface="Arial" panose="020B0604020202020204" pitchFamily="34" charset="0"/>
              </a:rPr>
              <a:t>Subsidized Usage Period</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76444" y="1295400"/>
            <a:ext cx="8458200" cy="4678363"/>
          </a:xfrm>
        </p:spPr>
        <p:txBody>
          <a:bodyPr/>
          <a:lstStyle/>
          <a:p>
            <a:pPr marL="0" indent="0" algn="ctr">
              <a:buFont typeface="Arial" charset="0"/>
              <a:buNone/>
              <a:defRPr/>
            </a:pPr>
            <a:r>
              <a:rPr lang="en-US" sz="2800" i="1" dirty="0" smtClean="0">
                <a:latin typeface="Arial" panose="020B0604020202020204" pitchFamily="34" charset="0"/>
                <a:cs typeface="Arial" panose="020B0604020202020204" pitchFamily="34" charset="0"/>
              </a:rPr>
              <a:t>A Subsidized Usage Period is the period of time for which a borrower receives a Direct Subsidized Loan</a:t>
            </a:r>
          </a:p>
          <a:p>
            <a:pPr>
              <a:defRPr/>
            </a:pPr>
            <a:endParaRPr lang="en-US" sz="1200" dirty="0" smtClean="0">
              <a:latin typeface="Arial" panose="020B0604020202020204" pitchFamily="34" charset="0"/>
              <a:cs typeface="Arial" panose="020B0604020202020204" pitchFamily="34" charset="0"/>
            </a:endParaRPr>
          </a:p>
          <a:p>
            <a:pPr>
              <a:defRPr/>
            </a:pPr>
            <a:r>
              <a:rPr lang="en-US" sz="2600" dirty="0" smtClean="0">
                <a:latin typeface="Arial" panose="020B0604020202020204" pitchFamily="34" charset="0"/>
                <a:cs typeface="Arial" panose="020B0604020202020204" pitchFamily="34" charset="0"/>
              </a:rPr>
              <a:t>Calculated loan-by-loan</a:t>
            </a:r>
            <a:br>
              <a:rPr lang="en-US" sz="2600" dirty="0" smtClean="0">
                <a:latin typeface="Arial" panose="020B0604020202020204" pitchFamily="34" charset="0"/>
                <a:cs typeface="Arial" panose="020B0604020202020204" pitchFamily="34" charset="0"/>
              </a:rPr>
            </a:br>
            <a:endParaRPr lang="en-US" sz="800" dirty="0" smtClean="0">
              <a:latin typeface="Arial" panose="020B0604020202020204" pitchFamily="34" charset="0"/>
              <a:cs typeface="Arial" panose="020B0604020202020204" pitchFamily="34" charset="0"/>
            </a:endParaRPr>
          </a:p>
          <a:p>
            <a:pPr>
              <a:defRPr/>
            </a:pPr>
            <a:r>
              <a:rPr lang="en-US" sz="2600" dirty="0" smtClean="0">
                <a:latin typeface="Arial" panose="020B0604020202020204" pitchFamily="34" charset="0"/>
                <a:cs typeface="Arial" panose="020B0604020202020204" pitchFamily="34" charset="0"/>
              </a:rPr>
              <a:t>Measured in academic years or portions</a:t>
            </a:r>
          </a:p>
          <a:p>
            <a:pPr>
              <a:defRPr/>
            </a:pPr>
            <a:endParaRPr lang="en-US" sz="800" dirty="0" smtClean="0">
              <a:latin typeface="Arial" panose="020B0604020202020204" pitchFamily="34" charset="0"/>
              <a:cs typeface="Arial" panose="020B0604020202020204" pitchFamily="34" charset="0"/>
            </a:endParaRPr>
          </a:p>
          <a:p>
            <a:pPr>
              <a:defRPr/>
            </a:pPr>
            <a:r>
              <a:rPr lang="en-US" sz="2600" dirty="0" smtClean="0">
                <a:latin typeface="Arial" panose="020B0604020202020204" pitchFamily="34" charset="0"/>
                <a:cs typeface="Arial" panose="020B0604020202020204" pitchFamily="34" charset="0"/>
              </a:rPr>
              <a:t>Rounded to the nearest 10% of a year</a:t>
            </a:r>
          </a:p>
          <a:p>
            <a:pPr>
              <a:defRPr/>
            </a:pPr>
            <a:endParaRPr lang="en-US" sz="800" dirty="0" smtClean="0">
              <a:latin typeface="Arial" panose="020B0604020202020204" pitchFamily="34" charset="0"/>
              <a:cs typeface="Arial" panose="020B0604020202020204" pitchFamily="34" charset="0"/>
            </a:endParaRPr>
          </a:p>
          <a:p>
            <a:pPr>
              <a:defRPr/>
            </a:pPr>
            <a:r>
              <a:rPr lang="en-US" sz="2600" dirty="0" smtClean="0">
                <a:latin typeface="Arial" panose="020B0604020202020204" pitchFamily="34" charset="0"/>
                <a:cs typeface="Arial" panose="020B0604020202020204" pitchFamily="34" charset="0"/>
              </a:rPr>
              <a:t>Includes only periods when Direct Subsidized Loan received</a:t>
            </a:r>
          </a:p>
          <a:p>
            <a:pPr>
              <a:defRPr/>
            </a:pPr>
            <a:endParaRPr lang="en-US" sz="800" dirty="0" smtClean="0">
              <a:latin typeface="Arial" panose="020B0604020202020204" pitchFamily="34" charset="0"/>
              <a:cs typeface="Arial" panose="020B0604020202020204" pitchFamily="34" charset="0"/>
            </a:endParaRPr>
          </a:p>
          <a:p>
            <a:pPr>
              <a:defRPr/>
            </a:pPr>
            <a:r>
              <a:rPr lang="en-US" sz="2600" dirty="0" smtClean="0">
                <a:latin typeface="Arial" panose="020B0604020202020204" pitchFamily="34" charset="0"/>
                <a:cs typeface="Arial" panose="020B0604020202020204" pitchFamily="34" charset="0"/>
              </a:rPr>
              <a:t>ED will calculate using school-reported information from COD</a:t>
            </a:r>
            <a:endParaRPr lang="en-US" sz="2600" dirty="0">
              <a:latin typeface="Arial" panose="020B0604020202020204" pitchFamily="34" charset="0"/>
              <a:cs typeface="Arial" panose="020B0604020202020204" pitchFamily="34" charset="0"/>
            </a:endParaRPr>
          </a:p>
        </p:txBody>
      </p:sp>
      <p:grpSp>
        <p:nvGrpSpPr>
          <p:cNvPr id="5" name="Group 4"/>
          <p:cNvGrpSpPr/>
          <p:nvPr/>
        </p:nvGrpSpPr>
        <p:grpSpPr>
          <a:xfrm>
            <a:off x="6934200" y="2514600"/>
            <a:ext cx="2079625" cy="1752600"/>
            <a:chOff x="3316039" y="621824"/>
            <a:chExt cx="1902321" cy="1902321"/>
          </a:xfrm>
        </p:grpSpPr>
        <p:sp>
          <p:nvSpPr>
            <p:cNvPr id="6" name="Oval 5"/>
            <p:cNvSpPr/>
            <p:nvPr/>
          </p:nvSpPr>
          <p:spPr>
            <a:xfrm>
              <a:off x="3316039" y="621824"/>
              <a:ext cx="1902321" cy="1902321"/>
            </a:xfrm>
            <a:prstGeom prst="ellipse">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7" name="Oval 4"/>
            <p:cNvSpPr/>
            <p:nvPr/>
          </p:nvSpPr>
          <p:spPr>
            <a:xfrm>
              <a:off x="3594627" y="900412"/>
              <a:ext cx="1345145" cy="134514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All Subsidized Usage Periods</a:t>
              </a:r>
              <a:endParaRPr lang="en-US" sz="2000" kern="1200" dirty="0">
                <a:latin typeface="Arial" panose="020B0604020202020204" pitchFamily="34" charset="0"/>
                <a:cs typeface="Arial" panose="020B0604020202020204" pitchFamily="34" charset="0"/>
              </a:endParaRPr>
            </a:p>
          </p:txBody>
        </p:sp>
      </p:grpSp>
      <p:sp>
        <p:nvSpPr>
          <p:cNvPr id="4" name="Slide Number Placeholder 3"/>
          <p:cNvSpPr>
            <a:spLocks noGrp="1"/>
          </p:cNvSpPr>
          <p:nvPr>
            <p:ph type="sldNum" sz="quarter" idx="10"/>
          </p:nvPr>
        </p:nvSpPr>
        <p:spPr/>
        <p:txBody>
          <a:bodyPr/>
          <a:lstStyle/>
          <a:p>
            <a:pPr>
              <a:defRPr/>
            </a:pPr>
            <a:fld id="{45990886-4B74-4AE4-9723-15B4854C3905}" type="slidenum">
              <a:rPr lang="en-US" smtClean="0"/>
              <a:pPr>
                <a:defRPr/>
              </a:pPr>
              <a:t>11</a:t>
            </a:fld>
            <a:endParaRPr lang="en-US" dirty="0"/>
          </a:p>
        </p:txBody>
      </p:sp>
    </p:spTree>
    <p:extLst>
      <p:ext uri="{BB962C8B-B14F-4D97-AF65-F5344CB8AC3E}">
        <p14:creationId xmlns:p14="http://schemas.microsoft.com/office/powerpoint/2010/main" val="35461867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414338"/>
            <a:ext cx="8553450" cy="647700"/>
          </a:xfrm>
        </p:spPr>
        <p:txBody>
          <a:bodyPr/>
          <a:lstStyle/>
          <a:p>
            <a:pPr>
              <a:defRPr/>
            </a:pPr>
            <a:r>
              <a:rPr lang="en-US" dirty="0" smtClean="0">
                <a:latin typeface="Arial" panose="020B0604020202020204" pitchFamily="34" charset="0"/>
                <a:cs typeface="Arial" panose="020B0604020202020204" pitchFamily="34" charset="0"/>
              </a:rPr>
              <a:t>Loan Period &amp; Academic Year</a:t>
            </a:r>
            <a:endParaRPr lang="en-US" dirty="0">
              <a:latin typeface="Arial" panose="020B0604020202020204" pitchFamily="34" charset="0"/>
              <a:cs typeface="Arial" panose="020B0604020202020204" pitchFamily="34" charset="0"/>
            </a:endParaRPr>
          </a:p>
        </p:txBody>
      </p:sp>
      <p:sp>
        <p:nvSpPr>
          <p:cNvPr id="25603" name="Content Placeholder 2"/>
          <p:cNvSpPr>
            <a:spLocks noGrp="1"/>
          </p:cNvSpPr>
          <p:nvPr>
            <p:ph idx="1"/>
          </p:nvPr>
        </p:nvSpPr>
        <p:spPr bwMode="auto">
          <a:xfrm>
            <a:off x="460375" y="1371600"/>
            <a:ext cx="8302625" cy="46783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n-US" altLang="en-US" sz="2800" dirty="0" smtClean="0">
                <a:latin typeface="Arial" panose="020B0604020202020204" pitchFamily="34" charset="0"/>
                <a:ea typeface="ＭＳ Ｐゴシック" pitchFamily="34" charset="-128"/>
                <a:cs typeface="Arial" panose="020B0604020202020204" pitchFamily="34" charset="0"/>
              </a:rPr>
              <a:t>The loan period and academic year determine the Subsidized Usage Period</a:t>
            </a:r>
          </a:p>
          <a:p>
            <a:pPr lvl="1"/>
            <a:r>
              <a:rPr lang="en-US" altLang="en-US" sz="2400" dirty="0" smtClean="0">
                <a:latin typeface="Arial" panose="020B0604020202020204" pitchFamily="34" charset="0"/>
                <a:ea typeface="ＭＳ Ｐゴシック" pitchFamily="34" charset="-128"/>
                <a:cs typeface="Arial" panose="020B0604020202020204" pitchFamily="34" charset="0"/>
              </a:rPr>
              <a:t>Covered in DCL GEN-13-13, applies to all Direct Loans</a:t>
            </a:r>
          </a:p>
          <a:p>
            <a:pPr marL="0" indent="0">
              <a:buNone/>
            </a:pPr>
            <a:endParaRPr lang="en-US" altLang="en-US" dirty="0" smtClean="0">
              <a:ea typeface="ＭＳ Ｐゴシック" pitchFamily="34" charset="-128"/>
              <a:cs typeface="Arial" charset="0"/>
            </a:endParaRPr>
          </a:p>
        </p:txBody>
      </p:sp>
      <p:pic>
        <p:nvPicPr>
          <p:cNvPr id="3074" name="Picture 2" descr="C:\Users\joseph.massman\AppData\Local\Microsoft\Windows\Temporary Internet Files\Content.IE5\W6BV63DS\MC900157109[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276600"/>
            <a:ext cx="2590800" cy="2142894"/>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12</a:t>
            </a:fld>
            <a:endParaRPr lang="en-US" dirty="0"/>
          </a:p>
        </p:txBody>
      </p:sp>
    </p:spTree>
    <p:extLst>
      <p:ext uri="{BB962C8B-B14F-4D97-AF65-F5344CB8AC3E}">
        <p14:creationId xmlns:p14="http://schemas.microsoft.com/office/powerpoint/2010/main" val="5039984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Loan Period</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04800" y="1295400"/>
            <a:ext cx="8458200" cy="4754563"/>
          </a:xfrm>
        </p:spPr>
        <p:txBody>
          <a:bodyPr/>
          <a:lstStyle/>
          <a:p>
            <a:pPr marL="0" indent="0">
              <a:buNone/>
            </a:pPr>
            <a:r>
              <a:rPr lang="en-US" altLang="en-US" sz="2800" dirty="0">
                <a:latin typeface="Arial" panose="020B0604020202020204" pitchFamily="34" charset="0"/>
                <a:ea typeface="ＭＳ Ｐゴシック" pitchFamily="34" charset="-128"/>
                <a:cs typeface="Arial" panose="020B0604020202020204" pitchFamily="34" charset="0"/>
              </a:rPr>
              <a:t>Loan Period</a:t>
            </a:r>
          </a:p>
          <a:p>
            <a:pPr lvl="1"/>
            <a:r>
              <a:rPr lang="en-US" altLang="en-US" sz="2400" dirty="0">
                <a:latin typeface="Arial" panose="020B0604020202020204" pitchFamily="34" charset="0"/>
                <a:ea typeface="ＭＳ Ｐゴシック" pitchFamily="34" charset="-128"/>
                <a:cs typeface="Arial" panose="020B0604020202020204" pitchFamily="34" charset="0"/>
              </a:rPr>
              <a:t>Period of enrollment for which borrower received </a:t>
            </a:r>
            <a:r>
              <a:rPr lang="en-US" altLang="en-US" sz="2400" dirty="0" smtClean="0">
                <a:latin typeface="Arial" panose="020B0604020202020204" pitchFamily="34" charset="0"/>
                <a:ea typeface="ＭＳ Ｐゴシック" pitchFamily="34" charset="-128"/>
                <a:cs typeface="Arial" panose="020B0604020202020204" pitchFamily="34" charset="0"/>
              </a:rPr>
              <a:t>loan</a:t>
            </a:r>
          </a:p>
          <a:p>
            <a:pPr lvl="1"/>
            <a:endParaRPr lang="en-US" altLang="en-US" sz="600" dirty="0">
              <a:latin typeface="Arial" panose="020B0604020202020204" pitchFamily="34" charset="0"/>
              <a:ea typeface="ＭＳ Ｐゴシック" pitchFamily="34" charset="-128"/>
              <a:cs typeface="Arial" panose="020B0604020202020204" pitchFamily="34" charset="0"/>
            </a:endParaRPr>
          </a:p>
          <a:p>
            <a:pPr lvl="1"/>
            <a:r>
              <a:rPr lang="en-US" altLang="en-US" sz="2400" dirty="0">
                <a:latin typeface="Arial" panose="020B0604020202020204" pitchFamily="34" charset="0"/>
                <a:ea typeface="ＭＳ Ｐゴシック" pitchFamily="34" charset="-128"/>
                <a:cs typeface="Arial" panose="020B0604020202020204" pitchFamily="34" charset="0"/>
              </a:rPr>
              <a:t>Must be updated if student’s actual enrollment or eligibility doesn’t match originally reported loan period</a:t>
            </a:r>
          </a:p>
          <a:p>
            <a:endParaRPr lang="en-US" dirty="0">
              <a:latin typeface="Arial" panose="020B0604020202020204" pitchFamily="34" charset="0"/>
              <a:cs typeface="Arial" panose="020B0604020202020204" pitchFamily="34" charset="0"/>
            </a:endParaRPr>
          </a:p>
        </p:txBody>
      </p:sp>
      <p:pic>
        <p:nvPicPr>
          <p:cNvPr id="4098" name="Picture 2" descr="C:\Users\joseph.massman\AppData\Local\Microsoft\Windows\Temporary Internet Files\Content.IE5\O9DGPLIU\MC900156753[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7719" y="3586315"/>
            <a:ext cx="2971800" cy="225395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0"/>
          </p:nvPr>
        </p:nvSpPr>
        <p:spPr/>
        <p:txBody>
          <a:bodyPr/>
          <a:lstStyle/>
          <a:p>
            <a:pPr>
              <a:defRPr/>
            </a:pPr>
            <a:fld id="{45990886-4B74-4AE4-9723-15B4854C3905}" type="slidenum">
              <a:rPr lang="en-US" smtClean="0"/>
              <a:pPr>
                <a:defRPr/>
              </a:pPr>
              <a:t>13</a:t>
            </a:fld>
            <a:endParaRPr lang="en-US" dirty="0"/>
          </a:p>
        </p:txBody>
      </p:sp>
    </p:spTree>
    <p:extLst>
      <p:ext uri="{BB962C8B-B14F-4D97-AF65-F5344CB8AC3E}">
        <p14:creationId xmlns:p14="http://schemas.microsoft.com/office/powerpoint/2010/main" val="41824787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414338"/>
            <a:ext cx="8553450" cy="647700"/>
          </a:xfrm>
        </p:spPr>
        <p:txBody>
          <a:bodyPr/>
          <a:lstStyle/>
          <a:p>
            <a:pPr>
              <a:defRPr/>
            </a:pPr>
            <a:r>
              <a:rPr lang="en-US" dirty="0" smtClean="0">
                <a:latin typeface="Arial" panose="020B0604020202020204" pitchFamily="34" charset="0"/>
                <a:cs typeface="Arial" panose="020B0604020202020204" pitchFamily="34" charset="0"/>
              </a:rPr>
              <a:t>Academic Year</a:t>
            </a:r>
            <a:endParaRPr lang="en-US" dirty="0">
              <a:latin typeface="Arial" panose="020B0604020202020204" pitchFamily="34" charset="0"/>
              <a:cs typeface="Arial" panose="020B0604020202020204" pitchFamily="34" charset="0"/>
            </a:endParaRPr>
          </a:p>
        </p:txBody>
      </p:sp>
      <p:sp>
        <p:nvSpPr>
          <p:cNvPr id="26627" name="Content Placeholder 2"/>
          <p:cNvSpPr>
            <a:spLocks noGrp="1"/>
          </p:cNvSpPr>
          <p:nvPr>
            <p:ph idx="1"/>
          </p:nvPr>
        </p:nvSpPr>
        <p:spPr bwMode="auto">
          <a:xfrm>
            <a:off x="535858" y="1371600"/>
            <a:ext cx="8229600" cy="46783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n-US" altLang="en-US" sz="2800" dirty="0" smtClean="0">
                <a:latin typeface="Arial" panose="020B0604020202020204" pitchFamily="34" charset="0"/>
                <a:ea typeface="ＭＳ Ｐゴシック" pitchFamily="34" charset="-128"/>
                <a:cs typeface="Arial" panose="020B0604020202020204" pitchFamily="34" charset="0"/>
              </a:rPr>
              <a:t>Academic year</a:t>
            </a:r>
          </a:p>
          <a:p>
            <a:pPr lvl="1"/>
            <a:r>
              <a:rPr lang="en-US" altLang="en-US" sz="2400" dirty="0">
                <a:latin typeface="Arial" panose="020B0604020202020204" pitchFamily="34" charset="0"/>
                <a:ea typeface="ＭＳ Ｐゴシック" pitchFamily="34" charset="-128"/>
                <a:cs typeface="Arial" panose="020B0604020202020204" pitchFamily="34" charset="0"/>
              </a:rPr>
              <a:t>P</a:t>
            </a:r>
            <a:r>
              <a:rPr lang="en-US" altLang="en-US" sz="2400" dirty="0" smtClean="0">
                <a:latin typeface="Arial" panose="020B0604020202020204" pitchFamily="34" charset="0"/>
                <a:ea typeface="ＭＳ Ｐゴシック" pitchFamily="34" charset="-128"/>
                <a:cs typeface="Arial" panose="020B0604020202020204" pitchFamily="34" charset="0"/>
              </a:rPr>
              <a:t>eriod to which the annual loan limit applies</a:t>
            </a:r>
          </a:p>
        </p:txBody>
      </p:sp>
      <p:graphicFrame>
        <p:nvGraphicFramePr>
          <p:cNvPr id="5" name="Content Placeholder 3"/>
          <p:cNvGraphicFramePr>
            <a:graphicFrameLocks/>
          </p:cNvGraphicFramePr>
          <p:nvPr>
            <p:extLst>
              <p:ext uri="{D42A27DB-BD31-4B8C-83A1-F6EECF244321}">
                <p14:modId xmlns:p14="http://schemas.microsoft.com/office/powerpoint/2010/main" val="867645104"/>
              </p:ext>
            </p:extLst>
          </p:nvPr>
        </p:nvGraphicFramePr>
        <p:xfrm>
          <a:off x="535858" y="2743200"/>
          <a:ext cx="8229600" cy="237744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latin typeface="Arial" panose="020B0604020202020204" pitchFamily="34" charset="0"/>
                          <a:cs typeface="Arial" panose="020B0604020202020204" pitchFamily="34" charset="0"/>
                        </a:rPr>
                        <a:t>Credit Hour Programs with</a:t>
                      </a:r>
                      <a:r>
                        <a:rPr lang="en-US" baseline="0" dirty="0" smtClean="0">
                          <a:latin typeface="Arial" panose="020B0604020202020204" pitchFamily="34" charset="0"/>
                          <a:cs typeface="Arial" panose="020B0604020202020204" pitchFamily="34" charset="0"/>
                        </a:rPr>
                        <a:t> Standard Terms or Non-Standard SE9W Terms</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Clock</a:t>
                      </a:r>
                      <a:r>
                        <a:rPr lang="en-US" baseline="0" dirty="0" smtClean="0">
                          <a:latin typeface="Arial" panose="020B0604020202020204" pitchFamily="34" charset="0"/>
                          <a:cs typeface="Arial" panose="020B0604020202020204" pitchFamily="34" charset="0"/>
                        </a:rPr>
                        <a:t> Hour Programs, Non-Standard NSE9W Term Credit Hour Programs, and Non-term Credit Hour Programs</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Academic</a:t>
                      </a:r>
                      <a:r>
                        <a:rPr lang="en-US" baseline="0" dirty="0" smtClean="0">
                          <a:solidFill>
                            <a:schemeClr val="tx1">
                              <a:lumMod val="65000"/>
                              <a:lumOff val="35000"/>
                            </a:schemeClr>
                          </a:solidFill>
                          <a:latin typeface="Arial" panose="020B0604020202020204" pitchFamily="34" charset="0"/>
                          <a:cs typeface="Arial" panose="020B0604020202020204" pitchFamily="34" charset="0"/>
                        </a:rPr>
                        <a:t> Year corresponds to calendar period of the terms in the SAY or BBAY</a:t>
                      </a:r>
                      <a:endParaRPr lang="en-US" dirty="0">
                        <a:solidFill>
                          <a:schemeClr val="tx1">
                            <a:lumMod val="65000"/>
                            <a:lumOff val="35000"/>
                          </a:schemeClr>
                        </a:solidFill>
                        <a:latin typeface="Arial" panose="020B0604020202020204" pitchFamily="34" charset="0"/>
                        <a:cs typeface="Arial" panose="020B0604020202020204" pitchFamily="34" charset="0"/>
                      </a:endParaRPr>
                    </a:p>
                  </a:txBody>
                  <a:tcPr/>
                </a:tc>
                <a:tc>
                  <a:txBody>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Academic Year corresponds to period of time required for borrower to complete a Title IV academic year’s worth of coursework (BBAY)</a:t>
                      </a:r>
                      <a:endParaRPr lang="en-US" dirty="0">
                        <a:solidFill>
                          <a:schemeClr val="tx1">
                            <a:lumMod val="65000"/>
                            <a:lumOff val="35000"/>
                          </a:schemeClr>
                        </a:solidFill>
                        <a:latin typeface="Arial" panose="020B0604020202020204" pitchFamily="34" charset="0"/>
                        <a:cs typeface="Arial" panose="020B0604020202020204" pitchFamily="34" charset="0"/>
                      </a:endParaRPr>
                    </a:p>
                  </a:txBody>
                  <a:tcPr/>
                </a:tc>
              </a:tr>
            </a:tbl>
          </a:graphicData>
        </a:graphic>
      </p:graphicFrame>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14</a:t>
            </a:fld>
            <a:endParaRPr lang="en-US" dirty="0"/>
          </a:p>
        </p:txBody>
      </p:sp>
    </p:spTree>
    <p:extLst>
      <p:ext uri="{BB962C8B-B14F-4D97-AF65-F5344CB8AC3E}">
        <p14:creationId xmlns:p14="http://schemas.microsoft.com/office/powerpoint/2010/main" val="6279104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12026" y="414338"/>
            <a:ext cx="8553450" cy="647700"/>
          </a:xfrm>
        </p:spPr>
        <p:txBody>
          <a:bodyPr/>
          <a:lstStyle/>
          <a:p>
            <a:pPr>
              <a:defRPr/>
            </a:pPr>
            <a:r>
              <a:rPr lang="en-US" dirty="0" smtClean="0">
                <a:latin typeface="Arial" panose="020B0604020202020204" pitchFamily="34" charset="0"/>
                <a:cs typeface="Arial" panose="020B0604020202020204" pitchFamily="34" charset="0"/>
              </a:rPr>
              <a:t>Calculating Subsidized Usage Period</a:t>
            </a:r>
            <a:endParaRPr lang="en-US" dirty="0">
              <a:latin typeface="Arial" panose="020B0604020202020204" pitchFamily="34" charset="0"/>
              <a:cs typeface="Arial" panose="020B0604020202020204" pitchFamily="34" charset="0"/>
            </a:endParaRPr>
          </a:p>
        </p:txBody>
      </p:sp>
      <p:sp>
        <p:nvSpPr>
          <p:cNvPr id="2560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a:stretch>
          </a:blipFill>
        </p:spPr>
        <p:txBody>
          <a:bodyPr/>
          <a:lstStyle/>
          <a:p>
            <a:pPr>
              <a:defRPr/>
            </a:pPr>
            <a:r>
              <a:rPr lang="en-US" dirty="0">
                <a:noFill/>
              </a:rPr>
              <a:t> </a:t>
            </a:r>
          </a:p>
        </p:txBody>
      </p:sp>
      <p:graphicFrame>
        <p:nvGraphicFramePr>
          <p:cNvPr id="2" name="Diagram 1"/>
          <p:cNvGraphicFramePr/>
          <p:nvPr>
            <p:extLst>
              <p:ext uri="{D42A27DB-BD31-4B8C-83A1-F6EECF244321}">
                <p14:modId xmlns:p14="http://schemas.microsoft.com/office/powerpoint/2010/main" val="2213087856"/>
              </p:ext>
            </p:extLst>
          </p:nvPr>
        </p:nvGraphicFramePr>
        <p:xfrm>
          <a:off x="533400" y="2667000"/>
          <a:ext cx="8382000" cy="3276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15</a:t>
            </a:fld>
            <a:endParaRPr lang="en-US" dirty="0"/>
          </a:p>
        </p:txBody>
      </p:sp>
    </p:spTree>
    <p:extLst>
      <p:ext uri="{BB962C8B-B14F-4D97-AF65-F5344CB8AC3E}">
        <p14:creationId xmlns:p14="http://schemas.microsoft.com/office/powerpoint/2010/main" val="23026590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 y="418773"/>
            <a:ext cx="8934450" cy="647700"/>
          </a:xfrm>
        </p:spPr>
        <p:txBody>
          <a:bodyPr/>
          <a:lstStyle/>
          <a:p>
            <a:pPr>
              <a:defRPr/>
            </a:pPr>
            <a:r>
              <a:rPr lang="en-US" dirty="0" smtClean="0">
                <a:latin typeface="Arial" panose="020B0604020202020204" pitchFamily="34" charset="0"/>
                <a:cs typeface="Arial" panose="020B0604020202020204" pitchFamily="34" charset="0"/>
              </a:rPr>
              <a:t>Example: Loan Period/Academic Year</a:t>
            </a:r>
            <a:endParaRPr lang="en-US" dirty="0">
              <a:latin typeface="Arial" panose="020B0604020202020204" pitchFamily="34" charset="0"/>
              <a:cs typeface="Arial" panose="020B0604020202020204" pitchFamily="34" charset="0"/>
            </a:endParaRPr>
          </a:p>
        </p:txBody>
      </p:sp>
      <p:sp>
        <p:nvSpPr>
          <p:cNvPr id="27651" name="Content Placeholder 2"/>
          <p:cNvSpPr>
            <a:spLocks noGrp="1"/>
          </p:cNvSpPr>
          <p:nvPr>
            <p:ph idx="1"/>
          </p:nvPr>
        </p:nvSpPr>
        <p:spPr bwMode="auto">
          <a:xfrm>
            <a:off x="209550" y="1219200"/>
            <a:ext cx="8553450" cy="495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n-US" sz="2800" u="sng" dirty="0"/>
              <a:t>Determining Loan Period &amp; Academic Year</a:t>
            </a:r>
            <a:endParaRPr lang="en-US" altLang="en-US" sz="2800" u="sng" dirty="0" smtClean="0">
              <a:ea typeface="ＭＳ Ｐゴシック" pitchFamily="34" charset="-128"/>
              <a:cs typeface="Arial" charset="0"/>
            </a:endParaRPr>
          </a:p>
          <a:p>
            <a:pPr lvl="1"/>
            <a:r>
              <a:rPr lang="en-US" altLang="en-US" sz="2200" dirty="0" smtClean="0">
                <a:latin typeface="Arial" panose="020B0604020202020204" pitchFamily="34" charset="0"/>
                <a:ea typeface="ＭＳ Ｐゴシック" pitchFamily="34" charset="-128"/>
                <a:cs typeface="Arial" panose="020B0604020202020204" pitchFamily="34" charset="0"/>
              </a:rPr>
              <a:t>Program:  2 years, credit hours, standard terms</a:t>
            </a:r>
            <a:br>
              <a:rPr lang="en-US" altLang="en-US" sz="2200" dirty="0" smtClean="0">
                <a:latin typeface="Arial" panose="020B0604020202020204" pitchFamily="34" charset="0"/>
                <a:ea typeface="ＭＳ Ｐゴシック" pitchFamily="34" charset="-128"/>
                <a:cs typeface="Arial" panose="020B0604020202020204" pitchFamily="34" charset="0"/>
              </a:rPr>
            </a:br>
            <a:endParaRPr lang="en-US" altLang="en-US" sz="1100" dirty="0" smtClean="0">
              <a:latin typeface="Arial" panose="020B0604020202020204" pitchFamily="34" charset="0"/>
              <a:ea typeface="ＭＳ Ｐゴシック" pitchFamily="34" charset="-128"/>
              <a:cs typeface="Arial" panose="020B0604020202020204" pitchFamily="34" charset="0"/>
            </a:endParaRPr>
          </a:p>
          <a:p>
            <a:pPr lvl="1"/>
            <a:r>
              <a:rPr lang="en-US" altLang="en-US" sz="2200" dirty="0" smtClean="0">
                <a:latin typeface="Arial" panose="020B0604020202020204" pitchFamily="34" charset="0"/>
                <a:ea typeface="ＭＳ Ｐゴシック" pitchFamily="34" charset="-128"/>
                <a:cs typeface="Arial" panose="020B0604020202020204" pitchFamily="34" charset="0"/>
              </a:rPr>
              <a:t>Academic year:  30 weeks, 24 semester hours, SAY (Fall 2014 and Spring 2015)</a:t>
            </a:r>
            <a:br>
              <a:rPr lang="en-US" altLang="en-US" sz="2200" dirty="0" smtClean="0">
                <a:latin typeface="Arial" panose="020B0604020202020204" pitchFamily="34" charset="0"/>
                <a:ea typeface="ＭＳ Ｐゴシック" pitchFamily="34" charset="-128"/>
                <a:cs typeface="Arial" panose="020B0604020202020204" pitchFamily="34" charset="0"/>
              </a:rPr>
            </a:br>
            <a:endParaRPr lang="en-US" altLang="en-US" sz="1100" dirty="0" smtClean="0">
              <a:latin typeface="Arial" panose="020B0604020202020204" pitchFamily="34" charset="0"/>
              <a:ea typeface="ＭＳ Ｐゴシック" pitchFamily="34" charset="-128"/>
              <a:cs typeface="Arial" panose="020B0604020202020204" pitchFamily="34" charset="0"/>
            </a:endParaRPr>
          </a:p>
          <a:p>
            <a:pPr lvl="1"/>
            <a:r>
              <a:rPr lang="en-US" altLang="en-US" sz="2200" dirty="0" smtClean="0">
                <a:latin typeface="Arial" panose="020B0604020202020204" pitchFamily="34" charset="0"/>
                <a:ea typeface="ＭＳ Ｐゴシック" pitchFamily="34" charset="-128"/>
                <a:cs typeface="Arial" panose="020B0604020202020204" pitchFamily="34" charset="0"/>
              </a:rPr>
              <a:t>Borrower enrollment:  Spring semester 2015</a:t>
            </a:r>
            <a:br>
              <a:rPr lang="en-US" altLang="en-US" sz="2200" dirty="0" smtClean="0">
                <a:latin typeface="Arial" panose="020B0604020202020204" pitchFamily="34" charset="0"/>
                <a:ea typeface="ＭＳ Ｐゴシック" pitchFamily="34" charset="-128"/>
                <a:cs typeface="Arial" panose="020B0604020202020204" pitchFamily="34" charset="0"/>
              </a:rPr>
            </a:br>
            <a:endParaRPr lang="en-US" altLang="en-US" sz="1100" dirty="0" smtClean="0">
              <a:latin typeface="Arial" panose="020B0604020202020204" pitchFamily="34" charset="0"/>
              <a:ea typeface="ＭＳ Ｐゴシック" pitchFamily="34" charset="-128"/>
              <a:cs typeface="Arial" panose="020B0604020202020204" pitchFamily="34" charset="0"/>
            </a:endParaRPr>
          </a:p>
          <a:p>
            <a:pPr lvl="1"/>
            <a:r>
              <a:rPr lang="en-US" altLang="en-US" sz="2200" dirty="0" smtClean="0">
                <a:latin typeface="Arial" panose="020B0604020202020204" pitchFamily="34" charset="0"/>
                <a:ea typeface="ＭＳ Ｐゴシック" pitchFamily="34" charset="-128"/>
                <a:cs typeface="Arial" panose="020B0604020202020204" pitchFamily="34" charset="0"/>
              </a:rPr>
              <a:t>Loan period:  Spring semester 2015</a:t>
            </a:r>
            <a:br>
              <a:rPr lang="en-US" altLang="en-US" sz="2200" dirty="0" smtClean="0">
                <a:latin typeface="Arial" panose="020B0604020202020204" pitchFamily="34" charset="0"/>
                <a:ea typeface="ＭＳ Ｐゴシック" pitchFamily="34" charset="-128"/>
                <a:cs typeface="Arial" panose="020B0604020202020204" pitchFamily="34" charset="0"/>
              </a:rPr>
            </a:br>
            <a:endParaRPr lang="en-US" altLang="en-US" sz="1100" dirty="0" smtClean="0">
              <a:latin typeface="Arial" panose="020B0604020202020204" pitchFamily="34" charset="0"/>
              <a:ea typeface="ＭＳ Ｐゴシック" pitchFamily="34" charset="-128"/>
              <a:cs typeface="Arial" panose="020B0604020202020204" pitchFamily="34" charset="0"/>
            </a:endParaRPr>
          </a:p>
          <a:p>
            <a:pPr lvl="1"/>
            <a:r>
              <a:rPr lang="en-US" altLang="en-US" sz="2200" dirty="0" smtClean="0">
                <a:latin typeface="Arial" panose="020B0604020202020204" pitchFamily="34" charset="0"/>
                <a:ea typeface="ＭＳ Ｐゴシック" pitchFamily="34" charset="-128"/>
                <a:cs typeface="Arial" panose="020B0604020202020204" pitchFamily="34" charset="0"/>
              </a:rPr>
              <a:t>Academic year:  Begins on first day of the fall 2014 semester.  Ends on last day of the spring 2015 semester.</a:t>
            </a:r>
            <a:r>
              <a:rPr lang="en-US" altLang="en-US" dirty="0" smtClean="0">
                <a:latin typeface="Arial" panose="020B0604020202020204" pitchFamily="34" charset="0"/>
                <a:ea typeface="ＭＳ Ｐゴシック" pitchFamily="34" charset="-128"/>
                <a:cs typeface="Arial" panose="020B0604020202020204" pitchFamily="34" charset="0"/>
              </a:rPr>
              <a:t/>
            </a:r>
            <a:br>
              <a:rPr lang="en-US" altLang="en-US" dirty="0" smtClean="0">
                <a:latin typeface="Arial" panose="020B0604020202020204" pitchFamily="34" charset="0"/>
                <a:ea typeface="ＭＳ Ｐゴシック" pitchFamily="34" charset="-128"/>
                <a:cs typeface="Arial" panose="020B0604020202020204" pitchFamily="34" charset="0"/>
              </a:rPr>
            </a:br>
            <a:endParaRPr lang="en-US" altLang="en-US" sz="1200" dirty="0" smtClean="0">
              <a:latin typeface="Arial" panose="020B0604020202020204" pitchFamily="34" charset="0"/>
              <a:ea typeface="ＭＳ Ｐゴシック" pitchFamily="34" charset="-128"/>
              <a:cs typeface="Arial" panose="020B0604020202020204" pitchFamily="34" charset="0"/>
            </a:endParaRPr>
          </a:p>
          <a:p>
            <a:pPr marL="0" indent="0" algn="ctr">
              <a:buNone/>
            </a:pPr>
            <a:r>
              <a:rPr lang="en-US" altLang="en-US" sz="2400" b="1" i="1" dirty="0" smtClean="0">
                <a:latin typeface="Arial" panose="020B0604020202020204" pitchFamily="34" charset="0"/>
                <a:ea typeface="ＭＳ Ｐゴシック" pitchFamily="34" charset="-128"/>
                <a:cs typeface="Arial" panose="020B0604020202020204" pitchFamily="34" charset="0"/>
              </a:rPr>
              <a:t>An academic year that corresponds to a single term </a:t>
            </a:r>
            <a:br>
              <a:rPr lang="en-US" altLang="en-US" sz="2400" b="1" i="1" dirty="0" smtClean="0">
                <a:latin typeface="Arial" panose="020B0604020202020204" pitchFamily="34" charset="0"/>
                <a:ea typeface="ＭＳ Ｐゴシック" pitchFamily="34" charset="-128"/>
                <a:cs typeface="Arial" panose="020B0604020202020204" pitchFamily="34" charset="0"/>
              </a:rPr>
            </a:br>
            <a:r>
              <a:rPr lang="en-US" altLang="en-US" sz="2400" b="1" i="1" dirty="0" smtClean="0">
                <a:latin typeface="Arial" panose="020B0604020202020204" pitchFamily="34" charset="0"/>
                <a:ea typeface="ＭＳ Ｐゴシック" pitchFamily="34" charset="-128"/>
                <a:cs typeface="Arial" panose="020B0604020202020204" pitchFamily="34" charset="0"/>
              </a:rPr>
              <a:t>is never correct!</a:t>
            </a:r>
          </a:p>
        </p:txBody>
      </p:sp>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16</a:t>
            </a:fld>
            <a:endParaRPr lang="en-US" dirty="0"/>
          </a:p>
        </p:txBody>
      </p:sp>
    </p:spTree>
    <p:extLst>
      <p:ext uri="{BB962C8B-B14F-4D97-AF65-F5344CB8AC3E}">
        <p14:creationId xmlns:p14="http://schemas.microsoft.com/office/powerpoint/2010/main" val="24634536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310479"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smtClean="0">
                <a:solidFill>
                  <a:srgbClr val="535353"/>
                </a:solidFill>
                <a:latin typeface="Arial" panose="020B0604020202020204" pitchFamily="34" charset="0"/>
                <a:ea typeface="ＭＳ Ｐゴシック" pitchFamily="34" charset="-128"/>
                <a:cs typeface="Arial" panose="020B0604020202020204" pitchFamily="34" charset="0"/>
              </a:rPr>
              <a:t>Example: Usage</a:t>
            </a:r>
          </a:p>
        </p:txBody>
      </p:sp>
      <p:sp>
        <p:nvSpPr>
          <p:cNvPr id="20484" name="TextBox 2"/>
          <p:cNvSpPr txBox="1">
            <a:spLocks noChangeArrowheads="1"/>
          </p:cNvSpPr>
          <p:nvPr/>
        </p:nvSpPr>
        <p:spPr bwMode="auto">
          <a:xfrm>
            <a:off x="252413" y="1219200"/>
            <a:ext cx="830580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r>
              <a:rPr lang="en-US" altLang="en-US" sz="2600" dirty="0">
                <a:solidFill>
                  <a:srgbClr val="535353"/>
                </a:solidFill>
                <a:latin typeface="Arial" panose="020B0604020202020204" pitchFamily="34" charset="0"/>
                <a:cs typeface="Arial" panose="020B0604020202020204" pitchFamily="34" charset="0"/>
              </a:rPr>
              <a:t>Program is semester-based.  Scheduled academic year includes the fall and spring semesters.  Student receives </a:t>
            </a:r>
            <a:r>
              <a:rPr lang="en-US" altLang="en-US" sz="2600" dirty="0" smtClean="0">
                <a:solidFill>
                  <a:srgbClr val="535353"/>
                </a:solidFill>
                <a:latin typeface="Arial" panose="020B0604020202020204" pitchFamily="34" charset="0"/>
                <a:cs typeface="Arial" panose="020B0604020202020204" pitchFamily="34" charset="0"/>
              </a:rPr>
              <a:t>subsidized loan </a:t>
            </a:r>
            <a:r>
              <a:rPr lang="en-US" altLang="en-US" sz="2600" dirty="0">
                <a:solidFill>
                  <a:srgbClr val="535353"/>
                </a:solidFill>
                <a:latin typeface="Arial" panose="020B0604020202020204" pitchFamily="34" charset="0"/>
                <a:cs typeface="Arial" panose="020B0604020202020204" pitchFamily="34" charset="0"/>
              </a:rPr>
              <a:t>for fall semester only.</a:t>
            </a:r>
          </a:p>
        </p:txBody>
      </p:sp>
      <p:graphicFrame>
        <p:nvGraphicFramePr>
          <p:cNvPr id="5" name="Table 4"/>
          <p:cNvGraphicFramePr>
            <a:graphicFrameLocks noGrp="1"/>
          </p:cNvGraphicFramePr>
          <p:nvPr>
            <p:extLst>
              <p:ext uri="{D42A27DB-BD31-4B8C-83A1-F6EECF244321}">
                <p14:modId xmlns:p14="http://schemas.microsoft.com/office/powerpoint/2010/main" val="2437639966"/>
              </p:ext>
            </p:extLst>
          </p:nvPr>
        </p:nvGraphicFramePr>
        <p:xfrm>
          <a:off x="687388" y="3811588"/>
          <a:ext cx="7694613" cy="1382713"/>
        </p:xfrm>
        <a:graphic>
          <a:graphicData uri="http://schemas.openxmlformats.org/drawingml/2006/table">
            <a:tbl>
              <a:tblPr firstRow="1" bandRow="1">
                <a:tableStyleId>{5C22544A-7EE6-4342-B048-85BDC9FD1C3A}</a:tableStyleId>
              </a:tblPr>
              <a:tblGrid>
                <a:gridCol w="1770522"/>
                <a:gridCol w="1909891"/>
                <a:gridCol w="2252757"/>
                <a:gridCol w="1761443"/>
              </a:tblGrid>
              <a:tr h="640521">
                <a:tc>
                  <a:txBody>
                    <a:bodyPr/>
                    <a:lstStyle/>
                    <a:p>
                      <a:pPr algn="ctr"/>
                      <a:endParaRPr lang="en-US" sz="1800" dirty="0">
                        <a:latin typeface="Arial" panose="020B0604020202020204" pitchFamily="34" charset="0"/>
                        <a:cs typeface="Arial" panose="020B0604020202020204" pitchFamily="34" charset="0"/>
                      </a:endParaRPr>
                    </a:p>
                  </a:txBody>
                  <a:tcPr marL="91431" marR="91431" marT="45752" marB="45752"/>
                </a:tc>
                <a:tc>
                  <a:txBody>
                    <a:bodyPr/>
                    <a:lstStyle/>
                    <a:p>
                      <a:pPr algn="ctr"/>
                      <a:r>
                        <a:rPr lang="en-US" sz="1800" dirty="0" smtClean="0">
                          <a:latin typeface="Arial" panose="020B0604020202020204" pitchFamily="34" charset="0"/>
                          <a:cs typeface="Arial" panose="020B0604020202020204" pitchFamily="34" charset="0"/>
                        </a:rPr>
                        <a:t>Begin Date</a:t>
                      </a:r>
                      <a:endParaRPr lang="en-US" sz="1800" dirty="0">
                        <a:latin typeface="Arial" panose="020B0604020202020204" pitchFamily="34" charset="0"/>
                        <a:cs typeface="Arial" panose="020B0604020202020204" pitchFamily="34" charset="0"/>
                      </a:endParaRPr>
                    </a:p>
                  </a:txBody>
                  <a:tcPr marL="91431" marR="91431" marT="45752" marB="45752"/>
                </a:tc>
                <a:tc>
                  <a:txBody>
                    <a:bodyPr/>
                    <a:lstStyle/>
                    <a:p>
                      <a:pPr algn="ctr"/>
                      <a:r>
                        <a:rPr lang="en-US" sz="1800" dirty="0" smtClean="0">
                          <a:latin typeface="Arial" panose="020B0604020202020204" pitchFamily="34" charset="0"/>
                          <a:cs typeface="Arial" panose="020B0604020202020204" pitchFamily="34" charset="0"/>
                        </a:rPr>
                        <a:t>End Date</a:t>
                      </a:r>
                      <a:endParaRPr lang="en-US" sz="1800" dirty="0">
                        <a:latin typeface="Arial" panose="020B0604020202020204" pitchFamily="34" charset="0"/>
                        <a:cs typeface="Arial" panose="020B0604020202020204" pitchFamily="34" charset="0"/>
                      </a:endParaRPr>
                    </a:p>
                  </a:txBody>
                  <a:tcPr marL="91431" marR="91431" marT="45752" marB="45752"/>
                </a:tc>
                <a:tc>
                  <a:txBody>
                    <a:bodyPr/>
                    <a:lstStyle/>
                    <a:p>
                      <a:pPr algn="ctr"/>
                      <a:r>
                        <a:rPr lang="en-US" sz="1800" dirty="0" smtClean="0">
                          <a:latin typeface="Arial" panose="020B0604020202020204" pitchFamily="34" charset="0"/>
                          <a:cs typeface="Arial" panose="020B0604020202020204" pitchFamily="34" charset="0"/>
                        </a:rPr>
                        <a:t>Number of Days</a:t>
                      </a:r>
                      <a:endParaRPr lang="en-US" sz="1800" dirty="0">
                        <a:latin typeface="Arial" panose="020B0604020202020204" pitchFamily="34" charset="0"/>
                        <a:cs typeface="Arial" panose="020B0604020202020204" pitchFamily="34" charset="0"/>
                      </a:endParaRPr>
                    </a:p>
                  </a:txBody>
                  <a:tcPr marL="91431" marR="91431" marT="45752" marB="45752"/>
                </a:tc>
              </a:tr>
              <a:tr h="371096">
                <a:tc>
                  <a:txBody>
                    <a:bodyPr/>
                    <a:lstStyle/>
                    <a:p>
                      <a:pPr algn="ctr"/>
                      <a:r>
                        <a:rPr lang="en-US" sz="1800" dirty="0" smtClean="0">
                          <a:solidFill>
                            <a:srgbClr val="535353"/>
                          </a:solidFill>
                          <a:latin typeface="Arial" panose="020B0604020202020204" pitchFamily="34" charset="0"/>
                          <a:cs typeface="Arial" panose="020B0604020202020204" pitchFamily="34" charset="0"/>
                        </a:rPr>
                        <a:t>Loan Period</a:t>
                      </a:r>
                      <a:endParaRPr lang="en-US" sz="1800" dirty="0">
                        <a:solidFill>
                          <a:srgbClr val="535353"/>
                        </a:solidFill>
                        <a:latin typeface="Arial" panose="020B0604020202020204" pitchFamily="34" charset="0"/>
                        <a:cs typeface="Arial" panose="020B0604020202020204" pitchFamily="34" charset="0"/>
                      </a:endParaRPr>
                    </a:p>
                  </a:txBody>
                  <a:tcPr marL="91431" marR="91431" marT="45752" marB="45752"/>
                </a:tc>
                <a:tc>
                  <a:txBody>
                    <a:bodyPr/>
                    <a:lstStyle/>
                    <a:p>
                      <a:pPr algn="ctr"/>
                      <a:r>
                        <a:rPr lang="en-US" sz="1800" dirty="0" smtClean="0">
                          <a:solidFill>
                            <a:srgbClr val="535353"/>
                          </a:solidFill>
                          <a:latin typeface="Arial" panose="020B0604020202020204" pitchFamily="34" charset="0"/>
                          <a:cs typeface="Arial" panose="020B0604020202020204" pitchFamily="34" charset="0"/>
                        </a:rPr>
                        <a:t>August 25,</a:t>
                      </a:r>
                      <a:r>
                        <a:rPr lang="en-US" sz="1800" baseline="0" dirty="0" smtClean="0">
                          <a:solidFill>
                            <a:srgbClr val="535353"/>
                          </a:solidFill>
                          <a:latin typeface="Arial" panose="020B0604020202020204" pitchFamily="34" charset="0"/>
                          <a:cs typeface="Arial" panose="020B0604020202020204" pitchFamily="34" charset="0"/>
                        </a:rPr>
                        <a:t> 2014</a:t>
                      </a:r>
                      <a:endParaRPr lang="en-US" sz="1800" dirty="0">
                        <a:solidFill>
                          <a:srgbClr val="535353"/>
                        </a:solidFill>
                        <a:latin typeface="Arial" panose="020B0604020202020204" pitchFamily="34" charset="0"/>
                        <a:cs typeface="Arial" panose="020B0604020202020204" pitchFamily="34" charset="0"/>
                      </a:endParaRPr>
                    </a:p>
                  </a:txBody>
                  <a:tcPr marL="91431" marR="91431" marT="45752" marB="45752"/>
                </a:tc>
                <a:tc>
                  <a:txBody>
                    <a:bodyPr/>
                    <a:lstStyle/>
                    <a:p>
                      <a:pPr algn="ctr"/>
                      <a:r>
                        <a:rPr lang="en-US" sz="1800" dirty="0" smtClean="0">
                          <a:solidFill>
                            <a:srgbClr val="535353"/>
                          </a:solidFill>
                          <a:latin typeface="Arial" panose="020B0604020202020204" pitchFamily="34" charset="0"/>
                          <a:cs typeface="Arial" panose="020B0604020202020204" pitchFamily="34" charset="0"/>
                        </a:rPr>
                        <a:t>December 19, 2014</a:t>
                      </a:r>
                      <a:endParaRPr lang="en-US" sz="1800" dirty="0">
                        <a:solidFill>
                          <a:srgbClr val="535353"/>
                        </a:solidFill>
                        <a:latin typeface="Arial" panose="020B0604020202020204" pitchFamily="34" charset="0"/>
                        <a:cs typeface="Arial" panose="020B0604020202020204" pitchFamily="34" charset="0"/>
                      </a:endParaRPr>
                    </a:p>
                  </a:txBody>
                  <a:tcPr marL="91431" marR="91431" marT="45752" marB="45752"/>
                </a:tc>
                <a:tc>
                  <a:txBody>
                    <a:bodyPr/>
                    <a:lstStyle/>
                    <a:p>
                      <a:pPr algn="ctr"/>
                      <a:r>
                        <a:rPr lang="en-US" sz="1800" dirty="0" smtClean="0">
                          <a:solidFill>
                            <a:srgbClr val="535353"/>
                          </a:solidFill>
                          <a:latin typeface="Arial" panose="020B0604020202020204" pitchFamily="34" charset="0"/>
                          <a:cs typeface="Arial" panose="020B0604020202020204" pitchFamily="34" charset="0"/>
                        </a:rPr>
                        <a:t>117</a:t>
                      </a:r>
                      <a:endParaRPr lang="en-US" sz="1800" dirty="0">
                        <a:solidFill>
                          <a:srgbClr val="535353"/>
                        </a:solidFill>
                        <a:latin typeface="Arial" panose="020B0604020202020204" pitchFamily="34" charset="0"/>
                        <a:cs typeface="Arial" panose="020B0604020202020204" pitchFamily="34" charset="0"/>
                      </a:endParaRPr>
                    </a:p>
                  </a:txBody>
                  <a:tcPr marL="91431" marR="91431" marT="45752" marB="45752"/>
                </a:tc>
              </a:tr>
              <a:tr h="371096">
                <a:tc>
                  <a:txBody>
                    <a:bodyPr/>
                    <a:lstStyle/>
                    <a:p>
                      <a:pPr algn="ctr"/>
                      <a:r>
                        <a:rPr lang="en-US" sz="1800" dirty="0" smtClean="0">
                          <a:solidFill>
                            <a:srgbClr val="535353"/>
                          </a:solidFill>
                          <a:latin typeface="Arial" panose="020B0604020202020204" pitchFamily="34" charset="0"/>
                          <a:cs typeface="Arial" panose="020B0604020202020204" pitchFamily="34" charset="0"/>
                        </a:rPr>
                        <a:t>Academic Year</a:t>
                      </a:r>
                      <a:endParaRPr lang="en-US" sz="1800" dirty="0">
                        <a:solidFill>
                          <a:srgbClr val="535353"/>
                        </a:solidFill>
                        <a:latin typeface="Arial" panose="020B0604020202020204" pitchFamily="34" charset="0"/>
                        <a:cs typeface="Arial" panose="020B0604020202020204" pitchFamily="34" charset="0"/>
                      </a:endParaRPr>
                    </a:p>
                  </a:txBody>
                  <a:tcPr marL="91431" marR="91431" marT="45752" marB="45752"/>
                </a:tc>
                <a:tc>
                  <a:txBody>
                    <a:bodyPr/>
                    <a:lstStyle/>
                    <a:p>
                      <a:pPr algn="ctr"/>
                      <a:r>
                        <a:rPr lang="en-US" sz="1800" dirty="0" smtClean="0">
                          <a:solidFill>
                            <a:srgbClr val="535353"/>
                          </a:solidFill>
                          <a:latin typeface="Arial" panose="020B0604020202020204" pitchFamily="34" charset="0"/>
                          <a:cs typeface="Arial" panose="020B0604020202020204" pitchFamily="34" charset="0"/>
                        </a:rPr>
                        <a:t>August 25,</a:t>
                      </a:r>
                      <a:r>
                        <a:rPr lang="en-US" sz="1800" baseline="0" dirty="0" smtClean="0">
                          <a:solidFill>
                            <a:srgbClr val="535353"/>
                          </a:solidFill>
                          <a:latin typeface="Arial" panose="020B0604020202020204" pitchFamily="34" charset="0"/>
                          <a:cs typeface="Arial" panose="020B0604020202020204" pitchFamily="34" charset="0"/>
                        </a:rPr>
                        <a:t> 2014</a:t>
                      </a:r>
                      <a:endParaRPr lang="en-US" sz="1800" dirty="0">
                        <a:solidFill>
                          <a:srgbClr val="535353"/>
                        </a:solidFill>
                        <a:latin typeface="Arial" panose="020B0604020202020204" pitchFamily="34" charset="0"/>
                        <a:cs typeface="Arial" panose="020B0604020202020204" pitchFamily="34" charset="0"/>
                      </a:endParaRPr>
                    </a:p>
                  </a:txBody>
                  <a:tcPr marL="91431" marR="91431" marT="45752" marB="45752"/>
                </a:tc>
                <a:tc>
                  <a:txBody>
                    <a:bodyPr/>
                    <a:lstStyle/>
                    <a:p>
                      <a:pPr algn="ctr"/>
                      <a:r>
                        <a:rPr lang="en-US" sz="1800" dirty="0" smtClean="0">
                          <a:solidFill>
                            <a:srgbClr val="535353"/>
                          </a:solidFill>
                          <a:latin typeface="Arial" panose="020B0604020202020204" pitchFamily="34" charset="0"/>
                          <a:cs typeface="Arial" panose="020B0604020202020204" pitchFamily="34" charset="0"/>
                        </a:rPr>
                        <a:t>May 15, 2015</a:t>
                      </a:r>
                      <a:endParaRPr lang="en-US" sz="1800" dirty="0">
                        <a:solidFill>
                          <a:srgbClr val="535353"/>
                        </a:solidFill>
                        <a:latin typeface="Arial" panose="020B0604020202020204" pitchFamily="34" charset="0"/>
                        <a:cs typeface="Arial" panose="020B0604020202020204" pitchFamily="34" charset="0"/>
                      </a:endParaRPr>
                    </a:p>
                  </a:txBody>
                  <a:tcPr marL="91431" marR="91431" marT="45752" marB="45752"/>
                </a:tc>
                <a:tc>
                  <a:txBody>
                    <a:bodyPr/>
                    <a:lstStyle/>
                    <a:p>
                      <a:pPr algn="ctr"/>
                      <a:r>
                        <a:rPr lang="en-US" sz="1800" dirty="0" smtClean="0">
                          <a:solidFill>
                            <a:srgbClr val="535353"/>
                          </a:solidFill>
                          <a:latin typeface="Arial" panose="020B0604020202020204" pitchFamily="34" charset="0"/>
                          <a:cs typeface="Arial" panose="020B0604020202020204" pitchFamily="34" charset="0"/>
                        </a:rPr>
                        <a:t>264</a:t>
                      </a:r>
                      <a:endParaRPr lang="en-US" sz="1800" dirty="0">
                        <a:solidFill>
                          <a:srgbClr val="535353"/>
                        </a:solidFill>
                        <a:latin typeface="Arial" panose="020B0604020202020204" pitchFamily="34" charset="0"/>
                        <a:cs typeface="Arial" panose="020B0604020202020204" pitchFamily="34" charset="0"/>
                      </a:endParaRPr>
                    </a:p>
                  </a:txBody>
                  <a:tcPr marL="91431" marR="91431" marT="45752" marB="45752"/>
                </a:tc>
              </a:tr>
            </a:tbl>
          </a:graphicData>
        </a:graphic>
      </p:graphicFrame>
      <p:sp>
        <p:nvSpPr>
          <p:cNvPr id="20507" name="Content Placeholder 2"/>
          <p:cNvSpPr txBox="1">
            <a:spLocks/>
          </p:cNvSpPr>
          <p:nvPr/>
        </p:nvSpPr>
        <p:spPr bwMode="auto">
          <a:xfrm>
            <a:off x="-35130" y="3733800"/>
            <a:ext cx="8305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defTabSz="914400" eaLnBrk="1" hangingPunct="1">
              <a:spcBef>
                <a:spcPct val="20000"/>
              </a:spcBef>
              <a:buFont typeface="Arial" charset="0"/>
              <a:buNone/>
            </a:pPr>
            <a:endParaRPr lang="en-US" altLang="en-US" sz="2200" dirty="0">
              <a:solidFill>
                <a:srgbClr val="535353"/>
              </a:solidFill>
              <a:latin typeface="Georgia" panose="02040502050405020303" pitchFamily="18" charset="0"/>
            </a:endParaRPr>
          </a:p>
        </p:txBody>
      </p:sp>
      <p:sp>
        <p:nvSpPr>
          <p:cNvPr id="8" name="TextBox 7"/>
          <p:cNvSpPr txBox="1">
            <a:spLocks noRot="1" noChangeAspect="1" noMove="1" noResize="1" noEditPoints="1" noAdjustHandles="1" noChangeArrowheads="1" noChangeShapeType="1" noTextEdit="1"/>
          </p:cNvSpPr>
          <p:nvPr/>
        </p:nvSpPr>
        <p:spPr>
          <a:xfrm>
            <a:off x="719535" y="2590800"/>
            <a:ext cx="7371698" cy="856709"/>
          </a:xfrm>
          <a:prstGeom prst="rect">
            <a:avLst/>
          </a:prstGeom>
          <a:blipFill rotWithShape="1">
            <a:blip r:embed="rId3"/>
            <a:stretch>
              <a:fillRect/>
            </a:stretch>
          </a:blipFill>
        </p:spPr>
        <p:txBody>
          <a:bodyPr/>
          <a:lstStyle/>
          <a:p>
            <a:pPr>
              <a:defRPr/>
            </a:pPr>
            <a:r>
              <a:rPr lang="en-US" dirty="0">
                <a:solidFill>
                  <a:srgbClr val="535353"/>
                </a:solidFill>
                <a:latin typeface="Georgia" panose="02040502050405020303" pitchFamily="18" charset="0"/>
                <a:cs typeface="+mn-cs"/>
              </a:rPr>
              <a:t> </a:t>
            </a:r>
          </a:p>
        </p:txBody>
      </p:sp>
      <p:sp>
        <p:nvSpPr>
          <p:cNvPr id="10" name="TextBox 9"/>
          <p:cNvSpPr txBox="1">
            <a:spLocks noRot="1" noChangeAspect="1" noMove="1" noResize="1" noEditPoints="1" noAdjustHandles="1" noChangeArrowheads="1" noChangeShapeType="1" noTextEdit="1"/>
          </p:cNvSpPr>
          <p:nvPr/>
        </p:nvSpPr>
        <p:spPr>
          <a:xfrm>
            <a:off x="152400" y="5334000"/>
            <a:ext cx="8869608" cy="786177"/>
          </a:xfrm>
          <a:prstGeom prst="rect">
            <a:avLst/>
          </a:prstGeom>
          <a:blipFill rotWithShape="1">
            <a:blip r:embed="rId4"/>
            <a:stretch>
              <a:fillRect/>
            </a:stretch>
          </a:blipFill>
        </p:spPr>
        <p:txBody>
          <a:bodyPr/>
          <a:lstStyle/>
          <a:p>
            <a:pPr>
              <a:defRPr/>
            </a:pPr>
            <a:r>
              <a:rPr lang="en-US" dirty="0">
                <a:solidFill>
                  <a:srgbClr val="535353"/>
                </a:solidFill>
                <a:latin typeface="Georgia" panose="02040502050405020303" pitchFamily="18" charset="0"/>
                <a:cs typeface="+mn-cs"/>
              </a:rPr>
              <a:t> </a:t>
            </a:r>
          </a:p>
        </p:txBody>
      </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17</a:t>
            </a:fld>
            <a:endParaRPr lang="en-US" dirty="0"/>
          </a:p>
        </p:txBody>
      </p:sp>
    </p:spTree>
    <p:extLst>
      <p:ext uri="{BB962C8B-B14F-4D97-AF65-F5344CB8AC3E}">
        <p14:creationId xmlns:p14="http://schemas.microsoft.com/office/powerpoint/2010/main" val="20949650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042" y="414338"/>
            <a:ext cx="8553450" cy="647700"/>
          </a:xfrm>
        </p:spPr>
        <p:txBody>
          <a:bodyPr/>
          <a:lstStyle/>
          <a:p>
            <a:pPr>
              <a:defRPr/>
            </a:pPr>
            <a:r>
              <a:rPr lang="en-US" dirty="0" smtClean="0">
                <a:latin typeface="Arial" panose="020B0604020202020204" pitchFamily="34" charset="0"/>
                <a:cs typeface="Arial" panose="020B0604020202020204" pitchFamily="34" charset="0"/>
              </a:rPr>
              <a:t>Exception: Full Annual Loan Limit</a:t>
            </a:r>
            <a:endParaRPr lang="en-US" dirty="0">
              <a:latin typeface="Arial" panose="020B0604020202020204" pitchFamily="34" charset="0"/>
              <a:cs typeface="Arial" panose="020B0604020202020204" pitchFamily="34" charset="0"/>
            </a:endParaRPr>
          </a:p>
        </p:txBody>
      </p:sp>
      <p:sp>
        <p:nvSpPr>
          <p:cNvPr id="23555" name="Content Placeholder 8"/>
          <p:cNvSpPr>
            <a:spLocks noGrp="1"/>
          </p:cNvSpPr>
          <p:nvPr>
            <p:ph idx="1"/>
          </p:nvPr>
        </p:nvSpPr>
        <p:spPr bwMode="auto">
          <a:xfrm>
            <a:off x="301925" y="1219200"/>
            <a:ext cx="8461075" cy="48307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Font typeface="Arial" charset="0"/>
              <a:buNone/>
            </a:pPr>
            <a:r>
              <a:rPr lang="en-US" altLang="en-US" sz="2400" dirty="0" smtClean="0">
                <a:latin typeface="Arial" panose="020B0604020202020204" pitchFamily="34" charset="0"/>
                <a:ea typeface="ＭＳ Ｐゴシック" pitchFamily="34" charset="-128"/>
                <a:cs typeface="Arial" panose="020B0604020202020204" pitchFamily="34" charset="0"/>
              </a:rPr>
              <a:t>When a student receives a Direct Subsidized Loan for entire annual loan limit, this would be the only situation in which dollars are considered in determining subsidized usage:</a:t>
            </a:r>
          </a:p>
          <a:p>
            <a:pPr marL="0" indent="0">
              <a:buFont typeface="Arial" charset="0"/>
              <a:buNone/>
            </a:pPr>
            <a:endParaRPr lang="en-US" altLang="en-US" sz="1200"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endParaRPr lang="en-US" altLang="en-US" sz="2400"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endParaRPr lang="en-US" altLang="en-US" sz="2400"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endParaRPr lang="en-US" altLang="en-US" sz="2400"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endParaRPr lang="en-US" altLang="en-US" sz="2400"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endParaRPr lang="en-US" altLang="en-US" sz="2400" i="1"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r>
              <a:rPr lang="en-US" altLang="en-US" sz="2400" i="1" dirty="0" smtClean="0">
                <a:latin typeface="Arial" panose="020B0604020202020204" pitchFamily="34" charset="0"/>
                <a:ea typeface="ＭＳ Ｐゴシック" pitchFamily="34" charset="-128"/>
                <a:cs typeface="Arial" panose="020B0604020202020204" pitchFamily="34" charset="0"/>
              </a:rPr>
              <a:t>Can only occur for standard-term programs or for </a:t>
            </a:r>
            <a:br>
              <a:rPr lang="en-US" altLang="en-US" sz="2400" i="1" dirty="0" smtClean="0">
                <a:latin typeface="Arial" panose="020B0604020202020204" pitchFamily="34" charset="0"/>
                <a:ea typeface="ＭＳ Ｐゴシック" pitchFamily="34" charset="-128"/>
                <a:cs typeface="Arial" panose="020B0604020202020204" pitchFamily="34" charset="0"/>
              </a:rPr>
            </a:br>
            <a:r>
              <a:rPr lang="en-US" altLang="en-US" sz="2400" i="1" dirty="0" smtClean="0">
                <a:latin typeface="Arial" panose="020B0604020202020204" pitchFamily="34" charset="0"/>
                <a:ea typeface="ＭＳ Ｐゴシック" pitchFamily="34" charset="-128"/>
                <a:cs typeface="Arial" panose="020B0604020202020204" pitchFamily="34" charset="0"/>
              </a:rPr>
              <a:t>non-standard-term programs that are substantially equal and are each at least nine weeks in length</a:t>
            </a:r>
            <a:endParaRPr lang="en-US" altLang="en-US" sz="2400"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endParaRPr lang="en-US" altLang="en-US" dirty="0" smtClean="0">
              <a:ea typeface="ＭＳ Ｐゴシック" pitchFamily="34" charset="-128"/>
              <a:cs typeface="Arial" charset="0"/>
            </a:endParaRPr>
          </a:p>
        </p:txBody>
      </p:sp>
      <p:graphicFrame>
        <p:nvGraphicFramePr>
          <p:cNvPr id="5" name="Diagram 4"/>
          <p:cNvGraphicFramePr/>
          <p:nvPr>
            <p:extLst>
              <p:ext uri="{D42A27DB-BD31-4B8C-83A1-F6EECF244321}">
                <p14:modId xmlns:p14="http://schemas.microsoft.com/office/powerpoint/2010/main" val="1495611143"/>
              </p:ext>
            </p:extLst>
          </p:nvPr>
        </p:nvGraphicFramePr>
        <p:xfrm>
          <a:off x="301925" y="2590800"/>
          <a:ext cx="8610600" cy="241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18</a:t>
            </a:fld>
            <a:endParaRPr lang="en-US" dirty="0"/>
          </a:p>
        </p:txBody>
      </p:sp>
    </p:spTree>
    <p:extLst>
      <p:ext uri="{BB962C8B-B14F-4D97-AF65-F5344CB8AC3E}">
        <p14:creationId xmlns:p14="http://schemas.microsoft.com/office/powerpoint/2010/main" val="26834596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14338"/>
            <a:ext cx="8553450" cy="647700"/>
          </a:xfrm>
        </p:spPr>
        <p:txBody>
          <a:bodyPr/>
          <a:lstStyle/>
          <a:p>
            <a:pPr>
              <a:defRPr/>
            </a:pPr>
            <a:r>
              <a:rPr lang="en-US" dirty="0" smtClean="0">
                <a:latin typeface="Arial" panose="020B0604020202020204" pitchFamily="34" charset="0"/>
                <a:cs typeface="Arial" panose="020B0604020202020204" pitchFamily="34" charset="0"/>
              </a:rPr>
              <a:t>Exception: Enrollment Status</a:t>
            </a:r>
            <a:endParaRPr lang="en-US" dirty="0">
              <a:latin typeface="Arial" panose="020B0604020202020204" pitchFamily="34" charset="0"/>
              <a:cs typeface="Arial" panose="020B0604020202020204" pitchFamily="34" charset="0"/>
            </a:endParaRPr>
          </a:p>
        </p:txBody>
      </p:sp>
      <p:sp>
        <p:nvSpPr>
          <p:cNvPr id="8" name="Content Placeholder 7"/>
          <p:cNvSpPr>
            <a:spLocks noGrp="1"/>
          </p:cNvSpPr>
          <p:nvPr>
            <p:ph idx="1"/>
          </p:nvPr>
        </p:nvSpPr>
        <p:spPr>
          <a:xfrm>
            <a:off x="381000" y="1371600"/>
            <a:ext cx="3429000" cy="4525963"/>
          </a:xfrm>
        </p:spPr>
        <p:txBody>
          <a:bodyPr/>
          <a:lstStyle/>
          <a:p>
            <a:pPr marL="517525" lvl="1" indent="-342900">
              <a:defRPr/>
            </a:pPr>
            <a:r>
              <a:rPr lang="en-US" sz="2200" dirty="0" smtClean="0">
                <a:latin typeface="Arial" panose="020B0604020202020204" pitchFamily="34" charset="0"/>
                <a:cs typeface="Arial" panose="020B0604020202020204" pitchFamily="34" charset="0"/>
              </a:rPr>
              <a:t>Calculated </a:t>
            </a:r>
            <a:r>
              <a:rPr lang="en-US" sz="2200" dirty="0">
                <a:latin typeface="Arial" panose="020B0604020202020204" pitchFamily="34" charset="0"/>
                <a:cs typeface="Arial" panose="020B0604020202020204" pitchFamily="34" charset="0"/>
              </a:rPr>
              <a:t>subsidized usage period is prorated by enrollment </a:t>
            </a:r>
            <a:r>
              <a:rPr lang="en-US" sz="2200" dirty="0" smtClean="0">
                <a:latin typeface="Arial" panose="020B0604020202020204" pitchFamily="34" charset="0"/>
                <a:cs typeface="Arial" panose="020B0604020202020204" pitchFamily="34" charset="0"/>
              </a:rPr>
              <a:t>status</a:t>
            </a:r>
          </a:p>
          <a:p>
            <a:pPr marL="517525" lvl="1" indent="-342900">
              <a:defRPr/>
            </a:pPr>
            <a:endParaRPr lang="en-US" sz="2200" dirty="0">
              <a:latin typeface="Arial" panose="020B0604020202020204" pitchFamily="34" charset="0"/>
              <a:cs typeface="Arial" panose="020B0604020202020204" pitchFamily="34" charset="0"/>
            </a:endParaRPr>
          </a:p>
          <a:p>
            <a:pPr marL="517525" lvl="1" indent="-342900">
              <a:defRPr/>
            </a:pPr>
            <a:r>
              <a:rPr lang="en-US" sz="2200" dirty="0">
                <a:latin typeface="Arial" panose="020B0604020202020204" pitchFamily="34" charset="0"/>
                <a:cs typeface="Arial" panose="020B0604020202020204" pitchFamily="34" charset="0"/>
              </a:rPr>
              <a:t>Proration occurs before </a:t>
            </a:r>
            <a:r>
              <a:rPr lang="en-US" sz="2200" dirty="0" smtClean="0">
                <a:latin typeface="Arial" panose="020B0604020202020204" pitchFamily="34" charset="0"/>
                <a:cs typeface="Arial" panose="020B0604020202020204" pitchFamily="34" charset="0"/>
              </a:rPr>
              <a:t>rounding</a:t>
            </a:r>
          </a:p>
          <a:p>
            <a:pPr marL="517525" lvl="1" indent="-342900">
              <a:defRPr/>
            </a:pPr>
            <a:endParaRPr lang="en-US" sz="2200" dirty="0" smtClean="0">
              <a:latin typeface="Arial" panose="020B0604020202020204" pitchFamily="34" charset="0"/>
              <a:cs typeface="Arial" panose="020B0604020202020204" pitchFamily="34" charset="0"/>
            </a:endParaRPr>
          </a:p>
          <a:p>
            <a:pPr marL="517525" lvl="1" indent="-342900">
              <a:defRPr/>
            </a:pPr>
            <a:r>
              <a:rPr lang="en-US" sz="2200" dirty="0" smtClean="0">
                <a:latin typeface="Arial" panose="020B0604020202020204" pitchFamily="34" charset="0"/>
                <a:cs typeface="Arial" panose="020B0604020202020204" pitchFamily="34" charset="0"/>
              </a:rPr>
              <a:t>Clock hour programs do not prorate for enrollment status</a:t>
            </a:r>
            <a:endParaRPr lang="en-US" sz="2200" dirty="0">
              <a:latin typeface="Arial" panose="020B0604020202020204" pitchFamily="34" charset="0"/>
              <a:cs typeface="Arial" panose="020B0604020202020204" pitchFamily="34" charset="0"/>
            </a:endParaRPr>
          </a:p>
          <a:p>
            <a:pPr>
              <a:defRPr/>
            </a:pPr>
            <a:endParaRPr lang="en-US" dirty="0"/>
          </a:p>
        </p:txBody>
      </p:sp>
      <p:graphicFrame>
        <p:nvGraphicFramePr>
          <p:cNvPr id="3" name="Diagram 2"/>
          <p:cNvGraphicFramePr/>
          <p:nvPr>
            <p:extLst>
              <p:ext uri="{D42A27DB-BD31-4B8C-83A1-F6EECF244321}">
                <p14:modId xmlns:p14="http://schemas.microsoft.com/office/powerpoint/2010/main" val="3317954526"/>
              </p:ext>
            </p:extLst>
          </p:nvPr>
        </p:nvGraphicFramePr>
        <p:xfrm>
          <a:off x="4133850" y="1600200"/>
          <a:ext cx="46482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0"/>
          </p:nvPr>
        </p:nvSpPr>
        <p:spPr/>
        <p:txBody>
          <a:bodyPr/>
          <a:lstStyle/>
          <a:p>
            <a:pPr>
              <a:defRPr/>
            </a:pPr>
            <a:fld id="{45990886-4B74-4AE4-9723-15B4854C3905}" type="slidenum">
              <a:rPr lang="en-US" smtClean="0"/>
              <a:pPr>
                <a:defRPr/>
              </a:pPr>
              <a:t>19</a:t>
            </a:fld>
            <a:endParaRPr lang="en-US" dirty="0"/>
          </a:p>
        </p:txBody>
      </p:sp>
    </p:spTree>
    <p:extLst>
      <p:ext uri="{BB962C8B-B14F-4D97-AF65-F5344CB8AC3E}">
        <p14:creationId xmlns:p14="http://schemas.microsoft.com/office/powerpoint/2010/main" val="37887788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38958" y="414325"/>
            <a:ext cx="8554162" cy="647698"/>
          </a:xfrm>
        </p:spPr>
        <p:txBody>
          <a:bodyPr/>
          <a:lstStyle/>
          <a:p>
            <a:r>
              <a:rPr lang="en-US" dirty="0" smtClean="0"/>
              <a:t>Agenda</a:t>
            </a:r>
            <a:endParaRPr lang="en-US" dirty="0"/>
          </a:p>
        </p:txBody>
      </p:sp>
      <p:sp>
        <p:nvSpPr>
          <p:cNvPr id="6" name="Content Placeholder 5"/>
          <p:cNvSpPr>
            <a:spLocks noGrp="1"/>
          </p:cNvSpPr>
          <p:nvPr>
            <p:ph idx="1"/>
          </p:nvPr>
        </p:nvSpPr>
        <p:spPr>
          <a:xfrm>
            <a:off x="338958" y="1295400"/>
            <a:ext cx="8674912" cy="4525963"/>
          </a:xfrm>
        </p:spPr>
        <p:txBody>
          <a:bodyPr/>
          <a:lstStyle/>
          <a:p>
            <a:pPr marL="631825" lvl="1" indent="-457200">
              <a:buAutoNum type="arabicPeriod"/>
            </a:pPr>
            <a:endParaRPr lang="en-US" sz="1200" dirty="0"/>
          </a:p>
          <a:p>
            <a:r>
              <a:rPr lang="en-US" sz="2800" dirty="0" smtClean="0"/>
              <a:t>150% overview:</a:t>
            </a:r>
            <a:br>
              <a:rPr lang="en-US" sz="2800" dirty="0" smtClean="0"/>
            </a:br>
            <a:r>
              <a:rPr lang="en-US" sz="2800" dirty="0" smtClean="0"/>
              <a:t>Subsidized Usage Limit Applies (SULA)</a:t>
            </a:r>
          </a:p>
          <a:p>
            <a:endParaRPr lang="en-US" sz="2800" dirty="0"/>
          </a:p>
          <a:p>
            <a:r>
              <a:rPr lang="en-US" sz="2800" dirty="0" smtClean="0"/>
              <a:t>Updates and reporting to </a:t>
            </a:r>
            <a:br>
              <a:rPr lang="en-US" sz="2800" dirty="0" smtClean="0"/>
            </a:br>
            <a:r>
              <a:rPr lang="en-US" sz="2800" dirty="0" smtClean="0"/>
              <a:t>Common Origination and Disbursement (COD)</a:t>
            </a:r>
          </a:p>
          <a:p>
            <a:endParaRPr lang="en-US" sz="2800" dirty="0"/>
          </a:p>
          <a:p>
            <a:r>
              <a:rPr lang="en-US" sz="2800" dirty="0" smtClean="0"/>
              <a:t>Updates and reporting to the</a:t>
            </a:r>
            <a:br>
              <a:rPr lang="en-US" sz="2800" dirty="0" smtClean="0"/>
            </a:br>
            <a:r>
              <a:rPr lang="en-US" sz="2800" dirty="0" smtClean="0"/>
              <a:t>National Student Loan Data System (NSLDS)</a:t>
            </a:r>
          </a:p>
          <a:p>
            <a:pPr marL="631825" lvl="1" indent="-457200">
              <a:buAutoNum type="arabicPeriod"/>
            </a:pPr>
            <a:endParaRPr lang="en-US" sz="1200" dirty="0"/>
          </a:p>
          <a:p>
            <a:pPr marL="850900" lvl="2" indent="-457200">
              <a:buAutoNum type="arabicPeriod"/>
            </a:pPr>
            <a:endParaRPr lang="en-US" dirty="0"/>
          </a:p>
        </p:txBody>
      </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2</a:t>
            </a:fld>
            <a:endParaRPr lang="en-US" dirty="0"/>
          </a:p>
        </p:txBody>
      </p:sp>
    </p:spTree>
    <p:extLst>
      <p:ext uri="{BB962C8B-B14F-4D97-AF65-F5344CB8AC3E}">
        <p14:creationId xmlns:p14="http://schemas.microsoft.com/office/powerpoint/2010/main" val="1233654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072" y="414338"/>
            <a:ext cx="8553450" cy="647700"/>
          </a:xfrm>
        </p:spPr>
        <p:txBody>
          <a:bodyPr/>
          <a:lstStyle/>
          <a:p>
            <a:pPr>
              <a:defRPr/>
            </a:pPr>
            <a:r>
              <a:rPr lang="en-US" dirty="0" smtClean="0">
                <a:latin typeface="Arial" panose="020B0604020202020204" pitchFamily="34" charset="0"/>
                <a:cs typeface="Arial" panose="020B0604020202020204" pitchFamily="34" charset="0"/>
              </a:rPr>
              <a:t>Updating Loan Periods</a:t>
            </a:r>
            <a:endParaRPr lang="en-US" dirty="0">
              <a:latin typeface="Arial" panose="020B0604020202020204" pitchFamily="34" charset="0"/>
              <a:cs typeface="Arial" panose="020B0604020202020204" pitchFamily="34" charset="0"/>
            </a:endParaRPr>
          </a:p>
        </p:txBody>
      </p:sp>
      <p:sp>
        <p:nvSpPr>
          <p:cNvPr id="29699" name="Content Placeholder 2"/>
          <p:cNvSpPr>
            <a:spLocks noGrp="1"/>
          </p:cNvSpPr>
          <p:nvPr>
            <p:ph idx="1"/>
          </p:nvPr>
        </p:nvSpPr>
        <p:spPr bwMode="auto">
          <a:xfrm>
            <a:off x="228600" y="1371600"/>
            <a:ext cx="8534400" cy="46783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n-US" altLang="en-US" sz="2800" dirty="0" smtClean="0">
                <a:latin typeface="Arial" panose="020B0604020202020204" pitchFamily="34" charset="0"/>
                <a:ea typeface="ＭＳ Ｐゴシック" pitchFamily="34" charset="-128"/>
                <a:cs typeface="Arial" panose="020B0604020202020204" pitchFamily="34" charset="0"/>
              </a:rPr>
              <a:t>Because the loan period is a key element in determining Subsidized Usage Period, it is critical that it is correct.  The initially reported loan period needs to be updated when:</a:t>
            </a:r>
          </a:p>
          <a:p>
            <a:pPr marL="0" indent="0">
              <a:buNone/>
            </a:pPr>
            <a:endParaRPr lang="en-US" altLang="en-US" sz="1000" dirty="0" smtClean="0">
              <a:latin typeface="Arial" panose="020B0604020202020204" pitchFamily="34" charset="0"/>
              <a:ea typeface="ＭＳ Ｐゴシック" pitchFamily="34" charset="-128"/>
              <a:cs typeface="Arial" panose="020B0604020202020204" pitchFamily="34" charset="0"/>
            </a:endParaRPr>
          </a:p>
          <a:p>
            <a:pPr lvl="1"/>
            <a:r>
              <a:rPr lang="en-US" altLang="en-US" sz="2200" dirty="0" smtClean="0">
                <a:latin typeface="Arial" panose="020B0604020202020204" pitchFamily="34" charset="0"/>
                <a:ea typeface="ＭＳ Ｐゴシック" pitchFamily="34" charset="-128"/>
                <a:cs typeface="Arial" panose="020B0604020202020204" pitchFamily="34" charset="0"/>
              </a:rPr>
              <a:t>Student does not enroll for a payment period covered by the originally reported loan period</a:t>
            </a:r>
          </a:p>
          <a:p>
            <a:pPr lvl="1"/>
            <a:endParaRPr lang="en-US" altLang="en-US" sz="1200" dirty="0" smtClean="0">
              <a:latin typeface="Arial" panose="020B0604020202020204" pitchFamily="34" charset="0"/>
              <a:ea typeface="ＭＳ Ｐゴシック" pitchFamily="34" charset="-128"/>
              <a:cs typeface="Arial" panose="020B0604020202020204" pitchFamily="34" charset="0"/>
            </a:endParaRPr>
          </a:p>
          <a:p>
            <a:pPr lvl="1"/>
            <a:r>
              <a:rPr lang="en-US" altLang="en-US" sz="2200" dirty="0" smtClean="0">
                <a:latin typeface="Arial" panose="020B0604020202020204" pitchFamily="34" charset="0"/>
                <a:ea typeface="ＭＳ Ｐゴシック" pitchFamily="34" charset="-128"/>
                <a:cs typeface="Arial" panose="020B0604020202020204" pitchFamily="34" charset="0"/>
              </a:rPr>
              <a:t>Student withdraws from a payment period and </a:t>
            </a:r>
            <a:r>
              <a:rPr lang="en-US" altLang="en-US" sz="2200" i="1" dirty="0" smtClean="0">
                <a:latin typeface="Arial" panose="020B0604020202020204" pitchFamily="34" charset="0"/>
                <a:ea typeface="ＭＳ Ｐゴシック" pitchFamily="34" charset="-128"/>
                <a:cs typeface="Arial" panose="020B0604020202020204" pitchFamily="34" charset="0"/>
              </a:rPr>
              <a:t>all</a:t>
            </a:r>
            <a:r>
              <a:rPr lang="en-US" altLang="en-US" sz="2200" dirty="0" smtClean="0">
                <a:latin typeface="Arial" panose="020B0604020202020204" pitchFamily="34" charset="0"/>
                <a:ea typeface="ＭＳ Ｐゴシック" pitchFamily="34" charset="-128"/>
                <a:cs typeface="Arial" panose="020B0604020202020204" pitchFamily="34" charset="0"/>
              </a:rPr>
              <a:t> loan funds associated with the payment period are returned (R2T4)</a:t>
            </a:r>
          </a:p>
          <a:p>
            <a:pPr lvl="1"/>
            <a:endParaRPr lang="en-US" altLang="en-US" sz="1200" dirty="0" smtClean="0">
              <a:latin typeface="Arial" panose="020B0604020202020204" pitchFamily="34" charset="0"/>
              <a:ea typeface="ＭＳ Ｐゴシック" pitchFamily="34" charset="-128"/>
              <a:cs typeface="Arial" panose="020B0604020202020204" pitchFamily="34" charset="0"/>
            </a:endParaRPr>
          </a:p>
          <a:p>
            <a:pPr lvl="1"/>
            <a:r>
              <a:rPr lang="en-US" altLang="en-US" sz="2200" dirty="0" smtClean="0">
                <a:latin typeface="Arial" panose="020B0604020202020204" pitchFamily="34" charset="0"/>
                <a:ea typeface="ＭＳ Ｐゴシック" pitchFamily="34" charset="-128"/>
                <a:cs typeface="Arial" panose="020B0604020202020204" pitchFamily="34" charset="0"/>
              </a:rPr>
              <a:t>Student cancels all of a disbursement of a subsidized loan that is attributable to a payment period</a:t>
            </a:r>
          </a:p>
        </p:txBody>
      </p:sp>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20</a:t>
            </a:fld>
            <a:endParaRPr lang="en-US" dirty="0"/>
          </a:p>
        </p:txBody>
      </p:sp>
    </p:spTree>
    <p:extLst>
      <p:ext uri="{BB962C8B-B14F-4D97-AF65-F5344CB8AC3E}">
        <p14:creationId xmlns:p14="http://schemas.microsoft.com/office/powerpoint/2010/main" val="39104498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14338"/>
            <a:ext cx="8553450" cy="647700"/>
          </a:xfrm>
        </p:spPr>
        <p:txBody>
          <a:bodyPr/>
          <a:lstStyle/>
          <a:p>
            <a:pPr>
              <a:defRPr/>
            </a:pPr>
            <a:r>
              <a:rPr lang="en-US" dirty="0" smtClean="0">
                <a:latin typeface="Arial" panose="020B0604020202020204" pitchFamily="34" charset="0"/>
                <a:cs typeface="Arial" panose="020B0604020202020204" pitchFamily="34" charset="0"/>
              </a:rPr>
              <a:t>Updating Loan Periods</a:t>
            </a:r>
            <a:endParaRPr lang="en-US" dirty="0">
              <a:latin typeface="Arial" panose="020B0604020202020204" pitchFamily="34" charset="0"/>
              <a:cs typeface="Arial" panose="020B0604020202020204" pitchFamily="34" charset="0"/>
            </a:endParaRPr>
          </a:p>
        </p:txBody>
      </p:sp>
      <p:sp>
        <p:nvSpPr>
          <p:cNvPr id="30723"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Arial" panose="020B0604020202020204" pitchFamily="34" charset="0"/>
              <a:buChar char="−"/>
            </a:pPr>
            <a:r>
              <a:rPr lang="en-US" altLang="en-US" dirty="0">
                <a:latin typeface="Arial" panose="020B0604020202020204" pitchFamily="34" charset="0"/>
                <a:ea typeface="ＭＳ Ｐゴシック" pitchFamily="34" charset="-128"/>
                <a:cs typeface="Arial" panose="020B0604020202020204" pitchFamily="34" charset="0"/>
              </a:rPr>
              <a:t>Student is otherwise not eligible for a subsidized loan for a payment period covered by the loan </a:t>
            </a:r>
            <a:r>
              <a:rPr lang="en-US" altLang="en-US" dirty="0" smtClean="0">
                <a:latin typeface="Arial" panose="020B0604020202020204" pitchFamily="34" charset="0"/>
                <a:ea typeface="ＭＳ Ｐゴシック" pitchFamily="34" charset="-128"/>
                <a:cs typeface="Arial" panose="020B0604020202020204" pitchFamily="34" charset="0"/>
              </a:rPr>
              <a:t>period</a:t>
            </a:r>
            <a:br>
              <a:rPr lang="en-US" altLang="en-US" dirty="0" smtClean="0">
                <a:latin typeface="Arial" panose="020B0604020202020204" pitchFamily="34" charset="0"/>
                <a:ea typeface="ＭＳ Ｐゴシック" pitchFamily="34" charset="-128"/>
                <a:cs typeface="Arial" panose="020B0604020202020204" pitchFamily="34" charset="0"/>
              </a:rPr>
            </a:br>
            <a:r>
              <a:rPr lang="en-US" altLang="en-US" dirty="0" smtClean="0">
                <a:latin typeface="Arial" panose="020B0604020202020204" pitchFamily="34" charset="0"/>
                <a:ea typeface="ＭＳ Ｐゴシック" pitchFamily="34" charset="-128"/>
                <a:cs typeface="Arial" panose="020B0604020202020204" pitchFamily="34" charset="0"/>
              </a:rPr>
              <a:t/>
            </a:r>
            <a:br>
              <a:rPr lang="en-US" altLang="en-US" dirty="0" smtClean="0">
                <a:latin typeface="Arial" panose="020B0604020202020204" pitchFamily="34" charset="0"/>
                <a:ea typeface="ＭＳ Ｐゴシック" pitchFamily="34" charset="-128"/>
                <a:cs typeface="Arial" panose="020B0604020202020204" pitchFamily="34" charset="0"/>
              </a:rPr>
            </a:br>
            <a:endParaRPr lang="en-US" altLang="en-US" sz="800" dirty="0">
              <a:latin typeface="Arial" panose="020B0604020202020204" pitchFamily="34" charset="0"/>
              <a:ea typeface="ＭＳ Ｐゴシック" pitchFamily="34" charset="-128"/>
              <a:cs typeface="Arial" panose="020B0604020202020204" pitchFamily="34" charset="0"/>
            </a:endParaRPr>
          </a:p>
          <a:p>
            <a:pPr>
              <a:buFont typeface="Arial" panose="020B0604020202020204" pitchFamily="34" charset="0"/>
              <a:buChar char="−"/>
            </a:pPr>
            <a:r>
              <a:rPr lang="en-US" altLang="en-US" dirty="0" smtClean="0">
                <a:latin typeface="Arial" panose="020B0604020202020204" pitchFamily="34" charset="0"/>
                <a:ea typeface="ＭＳ Ｐゴシック" pitchFamily="34" charset="-128"/>
                <a:cs typeface="Arial" panose="020B0604020202020204" pitchFamily="34" charset="0"/>
              </a:rPr>
              <a:t>The student (in clock-hour programs, non-term programs, and non-standard term NSE9W programs) is not progressing to the next payment period as scheduled</a:t>
            </a:r>
          </a:p>
          <a:p>
            <a:endParaRPr lang="en-US" altLang="en-US" dirty="0" smtClean="0">
              <a:latin typeface="Arial" panose="020B0604020202020204" pitchFamily="34" charset="0"/>
              <a:ea typeface="ＭＳ Ｐゴシック" pitchFamily="34" charset="-128"/>
              <a:cs typeface="Arial" panose="020B0604020202020204" pitchFamily="34" charset="0"/>
            </a:endParaRPr>
          </a:p>
          <a:p>
            <a:pPr marL="0" indent="0">
              <a:buNone/>
            </a:pPr>
            <a:r>
              <a:rPr lang="en-US" altLang="en-US" dirty="0" smtClean="0">
                <a:latin typeface="Arial" panose="020B0604020202020204" pitchFamily="34" charset="0"/>
                <a:ea typeface="ＭＳ Ｐゴシック" pitchFamily="34" charset="-128"/>
                <a:cs typeface="Arial" panose="020B0604020202020204" pitchFamily="34" charset="0"/>
              </a:rPr>
              <a:t>*This is a non-exhaustive list*</a:t>
            </a:r>
          </a:p>
        </p:txBody>
      </p:sp>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21</a:t>
            </a:fld>
            <a:endParaRPr lang="en-US" dirty="0"/>
          </a:p>
        </p:txBody>
      </p:sp>
    </p:spTree>
    <p:extLst>
      <p:ext uri="{BB962C8B-B14F-4D97-AF65-F5344CB8AC3E}">
        <p14:creationId xmlns:p14="http://schemas.microsoft.com/office/powerpoint/2010/main" val="38494861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 y="414338"/>
            <a:ext cx="8553450" cy="647700"/>
          </a:xfrm>
        </p:spPr>
        <p:txBody>
          <a:bodyPr/>
          <a:lstStyle/>
          <a:p>
            <a:pPr>
              <a:defRPr/>
            </a:pPr>
            <a:r>
              <a:rPr lang="en-US" dirty="0" smtClean="0">
                <a:latin typeface="Arial" panose="020B0604020202020204" pitchFamily="34" charset="0"/>
                <a:cs typeface="Arial" panose="020B0604020202020204" pitchFamily="34" charset="0"/>
              </a:rPr>
              <a:t>Updating Academic Years</a:t>
            </a:r>
            <a:endParaRPr lang="en-US" dirty="0">
              <a:latin typeface="Arial" panose="020B0604020202020204" pitchFamily="34" charset="0"/>
              <a:cs typeface="Arial" panose="020B0604020202020204" pitchFamily="34" charset="0"/>
            </a:endParaRPr>
          </a:p>
        </p:txBody>
      </p:sp>
      <p:sp>
        <p:nvSpPr>
          <p:cNvPr id="31747" name="Content Placeholder 2"/>
          <p:cNvSpPr>
            <a:spLocks noGrp="1"/>
          </p:cNvSpPr>
          <p:nvPr>
            <p:ph idx="1"/>
          </p:nvPr>
        </p:nvSpPr>
        <p:spPr bwMode="auto">
          <a:xfrm>
            <a:off x="533400" y="1371600"/>
            <a:ext cx="8229600" cy="46783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n-US" altLang="en-US" sz="2800" dirty="0" smtClean="0">
                <a:latin typeface="Arial" panose="020B0604020202020204" pitchFamily="34" charset="0"/>
                <a:ea typeface="ＭＳ Ｐゴシック" pitchFamily="34" charset="-128"/>
                <a:cs typeface="Arial" panose="020B0604020202020204" pitchFamily="34" charset="0"/>
              </a:rPr>
              <a:t>Academic years are also a key factor in determining subsidized usage, and need to be updated when: </a:t>
            </a:r>
            <a:br>
              <a:rPr lang="en-US" altLang="en-US" sz="2800" dirty="0" smtClean="0">
                <a:latin typeface="Arial" panose="020B0604020202020204" pitchFamily="34" charset="0"/>
                <a:ea typeface="ＭＳ Ｐゴシック" pitchFamily="34" charset="-128"/>
                <a:cs typeface="Arial" panose="020B0604020202020204" pitchFamily="34" charset="0"/>
              </a:rPr>
            </a:br>
            <a:endParaRPr lang="en-US" altLang="en-US" sz="1100" dirty="0" smtClean="0">
              <a:latin typeface="Arial" panose="020B0604020202020204" pitchFamily="34" charset="0"/>
              <a:ea typeface="ＭＳ Ｐゴシック" pitchFamily="34" charset="-128"/>
              <a:cs typeface="Arial" panose="020B0604020202020204" pitchFamily="34" charset="0"/>
            </a:endParaRPr>
          </a:p>
          <a:p>
            <a:pPr lvl="1"/>
            <a:r>
              <a:rPr lang="en-US" altLang="en-US" sz="2200" dirty="0" smtClean="0">
                <a:latin typeface="Arial" panose="020B0604020202020204" pitchFamily="34" charset="0"/>
                <a:ea typeface="ＭＳ Ｐゴシック" pitchFamily="34" charset="-128"/>
                <a:cs typeface="Arial" panose="020B0604020202020204" pitchFamily="34" charset="0"/>
              </a:rPr>
              <a:t>Student is attending a program for which summer is not a “required” term, attends summer, and receives a loan for summer</a:t>
            </a:r>
          </a:p>
          <a:p>
            <a:pPr lvl="1"/>
            <a:endParaRPr lang="en-US" altLang="en-US" sz="1050" dirty="0" smtClean="0">
              <a:latin typeface="Arial" panose="020B0604020202020204" pitchFamily="34" charset="0"/>
              <a:ea typeface="ＭＳ Ｐゴシック" pitchFamily="34" charset="-128"/>
              <a:cs typeface="Arial" panose="020B0604020202020204" pitchFamily="34" charset="0"/>
            </a:endParaRPr>
          </a:p>
          <a:p>
            <a:pPr lvl="1"/>
            <a:r>
              <a:rPr lang="en-US" altLang="en-US" sz="2200" dirty="0" smtClean="0">
                <a:latin typeface="Arial" panose="020B0604020202020204" pitchFamily="34" charset="0"/>
                <a:ea typeface="ＭＳ Ｐゴシック" pitchFamily="34" charset="-128"/>
                <a:cs typeface="Arial" panose="020B0604020202020204" pitchFamily="34" charset="0"/>
              </a:rPr>
              <a:t>The student (in clock-hour programs, non-term programs, and non-standard term NSE9W programs) is not progressing to the next payment period as scheduled</a:t>
            </a:r>
          </a:p>
          <a:p>
            <a:pPr lvl="1"/>
            <a:endParaRPr lang="en-US" altLang="en-US" sz="2400" dirty="0" smtClean="0">
              <a:latin typeface="Arial" panose="020B0604020202020204" pitchFamily="34" charset="0"/>
              <a:ea typeface="ＭＳ Ｐゴシック" pitchFamily="34" charset="-128"/>
              <a:cs typeface="Arial" panose="020B0604020202020204" pitchFamily="34" charset="0"/>
            </a:endParaRPr>
          </a:p>
          <a:p>
            <a:pPr marL="230188" lvl="1" indent="0" algn="ctr">
              <a:buNone/>
            </a:pPr>
            <a:r>
              <a:rPr lang="en-US" altLang="en-US" b="1" i="1" dirty="0" smtClean="0">
                <a:latin typeface="Arial" panose="020B0604020202020204" pitchFamily="34" charset="0"/>
                <a:ea typeface="ＭＳ Ｐゴシック" pitchFamily="34" charset="-128"/>
                <a:cs typeface="Arial" panose="020B0604020202020204" pitchFamily="34" charset="0"/>
              </a:rPr>
              <a:t>Review DCL GEN-13-13 for further detailed examples</a:t>
            </a:r>
          </a:p>
        </p:txBody>
      </p:sp>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22</a:t>
            </a:fld>
            <a:endParaRPr lang="en-US" dirty="0"/>
          </a:p>
        </p:txBody>
      </p:sp>
    </p:spTree>
    <p:extLst>
      <p:ext uri="{BB962C8B-B14F-4D97-AF65-F5344CB8AC3E}">
        <p14:creationId xmlns:p14="http://schemas.microsoft.com/office/powerpoint/2010/main" val="10494406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559" y="414338"/>
            <a:ext cx="8553450" cy="647700"/>
          </a:xfrm>
        </p:spPr>
        <p:txBody>
          <a:bodyPr/>
          <a:lstStyle/>
          <a:p>
            <a:pPr>
              <a:defRPr/>
            </a:pPr>
            <a:r>
              <a:rPr lang="en-US" dirty="0" smtClean="0">
                <a:latin typeface="Arial" panose="020B0604020202020204" pitchFamily="34" charset="0"/>
                <a:cs typeface="Arial" panose="020B0604020202020204" pitchFamily="34" charset="0"/>
              </a:rPr>
              <a:t>Remaining Eligibility Period</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1371600"/>
            <a:ext cx="8763000" cy="4525963"/>
          </a:xfrm>
        </p:spPr>
        <p:txBody>
          <a:bodyPr/>
          <a:lstStyle/>
          <a:p>
            <a:pPr marL="0" indent="0" algn="ctr">
              <a:buFont typeface="Arial" charset="0"/>
              <a:buNone/>
              <a:defRPr/>
            </a:pPr>
            <a:r>
              <a:rPr lang="en-US" sz="2800" i="1" dirty="0" smtClean="0">
                <a:latin typeface="Arial" panose="020B0604020202020204" pitchFamily="34" charset="0"/>
                <a:cs typeface="Arial" panose="020B0604020202020204" pitchFamily="34" charset="0"/>
              </a:rPr>
              <a:t>How much eligibility a borrower has remaining </a:t>
            </a:r>
            <a:br>
              <a:rPr lang="en-US" sz="2800" i="1" dirty="0" smtClean="0">
                <a:latin typeface="Arial" panose="020B0604020202020204" pitchFamily="34" charset="0"/>
                <a:cs typeface="Arial" panose="020B0604020202020204" pitchFamily="34" charset="0"/>
              </a:rPr>
            </a:br>
            <a:r>
              <a:rPr lang="en-US" sz="2800" i="1" dirty="0" smtClean="0">
                <a:latin typeface="Arial" panose="020B0604020202020204" pitchFamily="34" charset="0"/>
                <a:cs typeface="Arial" panose="020B0604020202020204" pitchFamily="34" charset="0"/>
              </a:rPr>
              <a:t>under the 150% subsidy limit</a:t>
            </a:r>
          </a:p>
          <a:p>
            <a:pPr>
              <a:defRPr/>
            </a:pPr>
            <a:endParaRPr lang="en-US" dirty="0" smtClean="0">
              <a:latin typeface="Arial" panose="020B0604020202020204" pitchFamily="34" charset="0"/>
              <a:cs typeface="Arial" panose="020B0604020202020204" pitchFamily="34" charset="0"/>
            </a:endParaRPr>
          </a:p>
          <a:p>
            <a:pPr>
              <a:defRPr/>
            </a:pPr>
            <a:r>
              <a:rPr lang="en-US" dirty="0" smtClean="0">
                <a:latin typeface="Arial" panose="020B0604020202020204" pitchFamily="34" charset="0"/>
                <a:cs typeface="Arial" panose="020B0604020202020204" pitchFamily="34" charset="0"/>
              </a:rPr>
              <a:t>Accounts for Direct Subsidized Loans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received for all enrollment in all programs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(except teacher certification programs)</a:t>
            </a:r>
          </a:p>
          <a:p>
            <a:pPr>
              <a:defRPr/>
            </a:pPr>
            <a:endParaRPr lang="en-US" dirty="0" smtClean="0">
              <a:latin typeface="Arial" panose="020B0604020202020204" pitchFamily="34" charset="0"/>
              <a:cs typeface="Arial" panose="020B0604020202020204" pitchFamily="34" charset="0"/>
            </a:endParaRPr>
          </a:p>
          <a:p>
            <a:pPr>
              <a:defRPr/>
            </a:pPr>
            <a:r>
              <a:rPr lang="en-US" dirty="0" smtClean="0">
                <a:latin typeface="Arial" panose="020B0604020202020204" pitchFamily="34" charset="0"/>
                <a:cs typeface="Arial" panose="020B0604020202020204" pitchFamily="34" charset="0"/>
              </a:rPr>
              <a:t>Subsidized eligibility lost when remaining eligibility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is zero or less</a:t>
            </a:r>
            <a:br>
              <a:rPr lang="en-US" dirty="0" smtClean="0">
                <a:latin typeface="Arial" panose="020B0604020202020204" pitchFamily="34" charset="0"/>
                <a:cs typeface="Arial" panose="020B0604020202020204" pitchFamily="34" charset="0"/>
              </a:rPr>
            </a:br>
            <a:endParaRPr lang="en-US" dirty="0" smtClean="0">
              <a:latin typeface="Arial" panose="020B0604020202020204" pitchFamily="34" charset="0"/>
              <a:cs typeface="Arial" panose="020B0604020202020204" pitchFamily="34" charset="0"/>
            </a:endParaRPr>
          </a:p>
          <a:p>
            <a:pPr>
              <a:defRPr/>
            </a:pPr>
            <a:r>
              <a:rPr lang="en-US" dirty="0" smtClean="0">
                <a:latin typeface="Arial" panose="020B0604020202020204" pitchFamily="34" charset="0"/>
                <a:cs typeface="Arial" panose="020B0604020202020204" pitchFamily="34" charset="0"/>
              </a:rPr>
              <a:t>ED will calculate using school-reported information</a:t>
            </a:r>
          </a:p>
        </p:txBody>
      </p:sp>
      <p:grpSp>
        <p:nvGrpSpPr>
          <p:cNvPr id="5" name="Group 4"/>
          <p:cNvGrpSpPr/>
          <p:nvPr/>
        </p:nvGrpSpPr>
        <p:grpSpPr>
          <a:xfrm>
            <a:off x="6629400" y="2322682"/>
            <a:ext cx="1902321" cy="1902321"/>
            <a:chOff x="6630643" y="344239"/>
            <a:chExt cx="1902321" cy="1902321"/>
          </a:xfrm>
        </p:grpSpPr>
        <p:sp>
          <p:nvSpPr>
            <p:cNvPr id="6" name="Oval 5"/>
            <p:cNvSpPr/>
            <p:nvPr/>
          </p:nvSpPr>
          <p:spPr>
            <a:xfrm>
              <a:off x="6630643" y="344239"/>
              <a:ext cx="1902321" cy="1902321"/>
            </a:xfrm>
            <a:prstGeom prst="ellipse">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7" name="Oval 4"/>
            <p:cNvSpPr/>
            <p:nvPr/>
          </p:nvSpPr>
          <p:spPr>
            <a:xfrm>
              <a:off x="6909231" y="622827"/>
              <a:ext cx="1345145" cy="134514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Remaining Eligibility Period</a:t>
              </a:r>
              <a:endParaRPr lang="en-US" sz="2000" kern="1200" dirty="0">
                <a:latin typeface="Arial" panose="020B0604020202020204" pitchFamily="34" charset="0"/>
                <a:cs typeface="Arial" panose="020B0604020202020204" pitchFamily="34" charset="0"/>
              </a:endParaRPr>
            </a:p>
          </p:txBody>
        </p:sp>
      </p:grpSp>
      <p:sp>
        <p:nvSpPr>
          <p:cNvPr id="4" name="Slide Number Placeholder 3"/>
          <p:cNvSpPr>
            <a:spLocks noGrp="1"/>
          </p:cNvSpPr>
          <p:nvPr>
            <p:ph type="sldNum" sz="quarter" idx="10"/>
          </p:nvPr>
        </p:nvSpPr>
        <p:spPr/>
        <p:txBody>
          <a:bodyPr/>
          <a:lstStyle/>
          <a:p>
            <a:pPr>
              <a:defRPr/>
            </a:pPr>
            <a:fld id="{45990886-4B74-4AE4-9723-15B4854C3905}" type="slidenum">
              <a:rPr lang="en-US" smtClean="0"/>
              <a:pPr>
                <a:defRPr/>
              </a:pPr>
              <a:t>23</a:t>
            </a:fld>
            <a:endParaRPr lang="en-US" dirty="0"/>
          </a:p>
        </p:txBody>
      </p:sp>
    </p:spTree>
    <p:extLst>
      <p:ext uri="{BB962C8B-B14F-4D97-AF65-F5344CB8AC3E}">
        <p14:creationId xmlns:p14="http://schemas.microsoft.com/office/powerpoint/2010/main" val="12219943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95275" y="414338"/>
            <a:ext cx="8553450" cy="647700"/>
          </a:xfrm>
        </p:spPr>
        <p:txBody>
          <a:bodyPr/>
          <a:lstStyle/>
          <a:p>
            <a:pPr>
              <a:defRPr/>
            </a:pPr>
            <a:r>
              <a:rPr lang="en-US" dirty="0" smtClean="0">
                <a:latin typeface="Arial" panose="020B0604020202020204" pitchFamily="34" charset="0"/>
                <a:cs typeface="Arial" panose="020B0604020202020204" pitchFamily="34" charset="0"/>
              </a:rPr>
              <a:t>Example:  Remaining Eligibility</a:t>
            </a:r>
            <a:endParaRPr lang="en-US" dirty="0">
              <a:latin typeface="Arial" panose="020B0604020202020204" pitchFamily="34" charset="0"/>
              <a:cs typeface="Arial" panose="020B0604020202020204" pitchFamily="34" charset="0"/>
            </a:endParaRPr>
          </a:p>
        </p:txBody>
      </p:sp>
      <p:sp>
        <p:nvSpPr>
          <p:cNvPr id="37891" name="Content Placeholder 6"/>
          <p:cNvSpPr>
            <a:spLocks noGrp="1"/>
          </p:cNvSpPr>
          <p:nvPr>
            <p:ph idx="1"/>
          </p:nvPr>
        </p:nvSpPr>
        <p:spPr bwMode="auto">
          <a:xfrm>
            <a:off x="533400" y="1219200"/>
            <a:ext cx="8229600" cy="5003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2600" dirty="0" smtClean="0">
                <a:latin typeface="Arial" panose="020B0604020202020204" pitchFamily="34" charset="0"/>
                <a:ea typeface="ＭＳ Ｐゴシック" pitchFamily="34" charset="-128"/>
                <a:cs typeface="Arial" panose="020B0604020202020204" pitchFamily="34" charset="0"/>
              </a:rPr>
              <a:t>Student receives 2 years of Direct Subsidized Loans while enrolled in a 2-year program</a:t>
            </a:r>
            <a:br>
              <a:rPr lang="en-US" altLang="en-US" sz="2600" dirty="0" smtClean="0">
                <a:latin typeface="Arial" panose="020B0604020202020204" pitchFamily="34" charset="0"/>
                <a:ea typeface="ＭＳ Ｐゴシック" pitchFamily="34" charset="-128"/>
                <a:cs typeface="Arial" panose="020B0604020202020204" pitchFamily="34" charset="0"/>
              </a:rPr>
            </a:br>
            <a:endParaRPr lang="en-US" altLang="en-US" sz="900" dirty="0" smtClean="0">
              <a:latin typeface="Arial" panose="020B0604020202020204" pitchFamily="34" charset="0"/>
              <a:ea typeface="ＭＳ Ｐゴシック" pitchFamily="34" charset="-128"/>
              <a:cs typeface="Arial" panose="020B0604020202020204" pitchFamily="34" charset="0"/>
            </a:endParaRPr>
          </a:p>
          <a:p>
            <a:r>
              <a:rPr lang="en-US" altLang="en-US" sz="2600" dirty="0" smtClean="0">
                <a:latin typeface="Arial" panose="020B0604020202020204" pitchFamily="34" charset="0"/>
                <a:ea typeface="ＭＳ Ｐゴシック" pitchFamily="34" charset="-128"/>
                <a:cs typeface="Arial" panose="020B0604020202020204" pitchFamily="34" charset="0"/>
              </a:rPr>
              <a:t>Student transfers to a </a:t>
            </a:r>
            <a:r>
              <a:rPr lang="en-US" altLang="en-US" sz="2600" dirty="0">
                <a:latin typeface="Arial" panose="020B0604020202020204" pitchFamily="34" charset="0"/>
                <a:ea typeface="ＭＳ Ｐゴシック" pitchFamily="34" charset="-128"/>
                <a:cs typeface="Arial" panose="020B0604020202020204" pitchFamily="34" charset="0"/>
              </a:rPr>
              <a:t>4</a:t>
            </a:r>
            <a:r>
              <a:rPr lang="en-US" altLang="en-US" sz="2600" dirty="0" smtClean="0">
                <a:latin typeface="Arial" panose="020B0604020202020204" pitchFamily="34" charset="0"/>
                <a:ea typeface="ＭＳ Ｐゴシック" pitchFamily="34" charset="-128"/>
                <a:cs typeface="Arial" panose="020B0604020202020204" pitchFamily="34" charset="0"/>
              </a:rPr>
              <a:t>-year bachelor’s program</a:t>
            </a:r>
          </a:p>
          <a:p>
            <a:pPr marL="0" indent="0">
              <a:buFont typeface="Arial" charset="0"/>
              <a:buNone/>
            </a:pPr>
            <a:endParaRPr lang="en-US" altLang="en-US" dirty="0" smtClean="0">
              <a:ea typeface="ＭＳ Ｐゴシック" pitchFamily="34" charset="-128"/>
              <a:cs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324933032"/>
              </p:ext>
            </p:extLst>
          </p:nvPr>
        </p:nvGraphicFramePr>
        <p:xfrm>
          <a:off x="935421" y="4191000"/>
          <a:ext cx="7235824" cy="1692274"/>
        </p:xfrm>
        <a:graphic>
          <a:graphicData uri="http://schemas.openxmlformats.org/drawingml/2006/table">
            <a:tbl>
              <a:tblPr firstRow="1" bandRow="1">
                <a:tableStyleId>{5C22544A-7EE6-4342-B048-85BDC9FD1C3A}</a:tableStyleId>
              </a:tblPr>
              <a:tblGrid>
                <a:gridCol w="3268844"/>
                <a:gridCol w="1853399"/>
                <a:gridCol w="2113581"/>
              </a:tblGrid>
              <a:tr h="579337">
                <a:tc>
                  <a:txBody>
                    <a:bodyPr/>
                    <a:lstStyle/>
                    <a:p>
                      <a:pPr algn="ctr"/>
                      <a:endParaRPr lang="en-US" sz="1600" dirty="0">
                        <a:latin typeface="Arial" panose="020B0604020202020204" pitchFamily="34" charset="0"/>
                        <a:cs typeface="Arial" panose="020B0604020202020204" pitchFamily="34" charset="0"/>
                      </a:endParaRPr>
                    </a:p>
                  </a:txBody>
                  <a:tcPr marL="91436" marR="91436" marT="45737" marB="45737"/>
                </a:tc>
                <a:tc>
                  <a:txBody>
                    <a:bodyPr/>
                    <a:lstStyle/>
                    <a:p>
                      <a:pPr algn="ctr"/>
                      <a:r>
                        <a:rPr lang="en-US" sz="1600" dirty="0" smtClean="0">
                          <a:latin typeface="Arial" panose="020B0604020202020204" pitchFamily="34" charset="0"/>
                          <a:cs typeface="Arial" panose="020B0604020202020204" pitchFamily="34" charset="0"/>
                        </a:rPr>
                        <a:t>After year 2 of </a:t>
                      </a:r>
                      <a:br>
                        <a:rPr lang="en-US" sz="1600" dirty="0" smtClean="0">
                          <a:latin typeface="Arial" panose="020B0604020202020204" pitchFamily="34" charset="0"/>
                          <a:cs typeface="Arial" panose="020B0604020202020204" pitchFamily="34" charset="0"/>
                        </a:rPr>
                      </a:br>
                      <a:r>
                        <a:rPr lang="en-US" sz="1600" dirty="0" smtClean="0">
                          <a:latin typeface="Arial" panose="020B0604020202020204" pitchFamily="34" charset="0"/>
                          <a:cs typeface="Arial" panose="020B0604020202020204" pitchFamily="34" charset="0"/>
                        </a:rPr>
                        <a:t>2-year program</a:t>
                      </a:r>
                      <a:endParaRPr lang="en-US" sz="1600" dirty="0">
                        <a:latin typeface="Arial" panose="020B0604020202020204" pitchFamily="34" charset="0"/>
                        <a:cs typeface="Arial" panose="020B0604020202020204" pitchFamily="34" charset="0"/>
                      </a:endParaRPr>
                    </a:p>
                  </a:txBody>
                  <a:tcPr marL="91436" marR="91436" marT="45737" marB="45737"/>
                </a:tc>
                <a:tc>
                  <a:txBody>
                    <a:bodyPr/>
                    <a:lstStyle/>
                    <a:p>
                      <a:pPr algn="ctr"/>
                      <a:r>
                        <a:rPr lang="en-US" sz="1600" dirty="0" smtClean="0">
                          <a:latin typeface="Arial" panose="020B0604020202020204" pitchFamily="34" charset="0"/>
                          <a:cs typeface="Arial" panose="020B0604020202020204" pitchFamily="34" charset="0"/>
                        </a:rPr>
                        <a:t>Upon transfer to </a:t>
                      </a:r>
                      <a:br>
                        <a:rPr lang="en-US" sz="1600" dirty="0" smtClean="0">
                          <a:latin typeface="Arial" panose="020B0604020202020204" pitchFamily="34" charset="0"/>
                          <a:cs typeface="Arial" panose="020B0604020202020204" pitchFamily="34" charset="0"/>
                        </a:rPr>
                      </a:br>
                      <a:r>
                        <a:rPr lang="en-US" sz="1600" dirty="0" smtClean="0">
                          <a:latin typeface="Arial" panose="020B0604020202020204" pitchFamily="34" charset="0"/>
                          <a:cs typeface="Arial" panose="020B0604020202020204" pitchFamily="34" charset="0"/>
                        </a:rPr>
                        <a:t>4-year</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program</a:t>
                      </a:r>
                      <a:endParaRPr lang="en-US" sz="1600" dirty="0">
                        <a:latin typeface="Arial" panose="020B0604020202020204" pitchFamily="34" charset="0"/>
                        <a:cs typeface="Arial" panose="020B0604020202020204" pitchFamily="34" charset="0"/>
                      </a:endParaRPr>
                    </a:p>
                  </a:txBody>
                  <a:tcPr marL="91436" marR="91436" marT="45737" marB="45737"/>
                </a:tc>
              </a:tr>
              <a:tr h="370979">
                <a:tc>
                  <a:txBody>
                    <a:bodyPr/>
                    <a:lstStyle/>
                    <a:p>
                      <a:pPr algn="ctr"/>
                      <a:r>
                        <a:rPr lang="en-US" sz="1600" dirty="0" smtClean="0">
                          <a:solidFill>
                            <a:schemeClr val="tx1">
                              <a:lumMod val="65000"/>
                              <a:lumOff val="35000"/>
                            </a:schemeClr>
                          </a:solidFill>
                          <a:latin typeface="Arial" panose="020B0604020202020204" pitchFamily="34" charset="0"/>
                          <a:cs typeface="Arial" panose="020B0604020202020204" pitchFamily="34" charset="0"/>
                        </a:rPr>
                        <a:t>Maximum Eligibility Period</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a:txBody>
                  <a:tcPr marL="91436" marR="91436" marT="45737" marB="45737"/>
                </a:tc>
                <a:tc>
                  <a:txBody>
                    <a:bodyPr/>
                    <a:lstStyle/>
                    <a:p>
                      <a:pPr algn="ctr"/>
                      <a:r>
                        <a:rPr lang="en-US" sz="1600" dirty="0" smtClean="0">
                          <a:solidFill>
                            <a:schemeClr val="tx1">
                              <a:lumMod val="65000"/>
                              <a:lumOff val="35000"/>
                            </a:schemeClr>
                          </a:solidFill>
                          <a:latin typeface="Arial" panose="020B0604020202020204" pitchFamily="34" charset="0"/>
                          <a:cs typeface="Arial" panose="020B0604020202020204" pitchFamily="34" charset="0"/>
                        </a:rPr>
                        <a:t>3 Years</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a:txBody>
                  <a:tcPr marL="91436" marR="91436" marT="45737" marB="45737"/>
                </a:tc>
                <a:tc>
                  <a:txBody>
                    <a:bodyPr/>
                    <a:lstStyle/>
                    <a:p>
                      <a:pPr algn="ctr"/>
                      <a:r>
                        <a:rPr lang="en-US" sz="1600" dirty="0" smtClean="0">
                          <a:solidFill>
                            <a:schemeClr val="tx1">
                              <a:lumMod val="65000"/>
                              <a:lumOff val="35000"/>
                            </a:schemeClr>
                          </a:solidFill>
                          <a:latin typeface="Arial" panose="020B0604020202020204" pitchFamily="34" charset="0"/>
                          <a:cs typeface="Arial" panose="020B0604020202020204" pitchFamily="34" charset="0"/>
                        </a:rPr>
                        <a:t>6 Years</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a:txBody>
                  <a:tcPr marL="91436" marR="91436" marT="45737" marB="45737"/>
                </a:tc>
              </a:tr>
              <a:tr h="370979">
                <a:tc>
                  <a:txBody>
                    <a:bodyPr/>
                    <a:lstStyle/>
                    <a:p>
                      <a:pPr algn="ctr"/>
                      <a:r>
                        <a:rPr lang="en-US" sz="1600" dirty="0" smtClean="0">
                          <a:solidFill>
                            <a:schemeClr val="tx1">
                              <a:lumMod val="65000"/>
                              <a:lumOff val="35000"/>
                            </a:schemeClr>
                          </a:solidFill>
                          <a:latin typeface="Arial" panose="020B0604020202020204" pitchFamily="34" charset="0"/>
                          <a:cs typeface="Arial" panose="020B0604020202020204" pitchFamily="34" charset="0"/>
                        </a:rPr>
                        <a:t>All Subsidized Usage Periods</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a:txBody>
                  <a:tcPr marL="91436" marR="91436" marT="45737" marB="45737"/>
                </a:tc>
                <a:tc>
                  <a:txBody>
                    <a:bodyPr/>
                    <a:lstStyle/>
                    <a:p>
                      <a:pPr algn="ctr"/>
                      <a:r>
                        <a:rPr lang="en-US" sz="1600" dirty="0" smtClean="0">
                          <a:solidFill>
                            <a:schemeClr val="tx1">
                              <a:lumMod val="65000"/>
                              <a:lumOff val="35000"/>
                            </a:schemeClr>
                          </a:solidFill>
                          <a:latin typeface="Arial" panose="020B0604020202020204" pitchFamily="34" charset="0"/>
                          <a:cs typeface="Arial" panose="020B0604020202020204" pitchFamily="34" charset="0"/>
                        </a:rPr>
                        <a:t>2 Years</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a:txBody>
                  <a:tcPr marL="91436" marR="91436" marT="45737" marB="45737"/>
                </a:tc>
                <a:tc>
                  <a:txBody>
                    <a:bodyPr/>
                    <a:lstStyle/>
                    <a:p>
                      <a:pPr algn="ctr"/>
                      <a:r>
                        <a:rPr lang="en-US" sz="1600" dirty="0" smtClean="0">
                          <a:solidFill>
                            <a:schemeClr val="tx1">
                              <a:lumMod val="65000"/>
                              <a:lumOff val="35000"/>
                            </a:schemeClr>
                          </a:solidFill>
                          <a:latin typeface="Arial" panose="020B0604020202020204" pitchFamily="34" charset="0"/>
                          <a:cs typeface="Arial" panose="020B0604020202020204" pitchFamily="34" charset="0"/>
                        </a:rPr>
                        <a:t>2 Years</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a:txBody>
                  <a:tcPr marL="91436" marR="91436" marT="45737" marB="45737"/>
                </a:tc>
              </a:tr>
              <a:tr h="370979">
                <a:tc>
                  <a:txBody>
                    <a:bodyPr/>
                    <a:lstStyle/>
                    <a:p>
                      <a:pPr algn="ctr"/>
                      <a:r>
                        <a:rPr lang="en-US" sz="1600" b="1" dirty="0" smtClean="0">
                          <a:solidFill>
                            <a:schemeClr val="tx1">
                              <a:lumMod val="65000"/>
                              <a:lumOff val="35000"/>
                            </a:schemeClr>
                          </a:solidFill>
                          <a:latin typeface="Arial" panose="020B0604020202020204" pitchFamily="34" charset="0"/>
                          <a:cs typeface="Arial" panose="020B0604020202020204" pitchFamily="34" charset="0"/>
                        </a:rPr>
                        <a:t>Remaining Eligibility</a:t>
                      </a:r>
                      <a:r>
                        <a:rPr lang="en-US" sz="1600" b="1" baseline="0" dirty="0" smtClean="0">
                          <a:solidFill>
                            <a:schemeClr val="tx1">
                              <a:lumMod val="65000"/>
                              <a:lumOff val="35000"/>
                            </a:schemeClr>
                          </a:solidFill>
                          <a:latin typeface="Arial" panose="020B0604020202020204" pitchFamily="34" charset="0"/>
                          <a:cs typeface="Arial" panose="020B0604020202020204" pitchFamily="34" charset="0"/>
                        </a:rPr>
                        <a:t> Period</a:t>
                      </a:r>
                      <a:endParaRPr lang="en-US" sz="1600" b="1" dirty="0">
                        <a:solidFill>
                          <a:schemeClr val="tx1">
                            <a:lumMod val="65000"/>
                            <a:lumOff val="35000"/>
                          </a:schemeClr>
                        </a:solidFill>
                        <a:latin typeface="Arial" panose="020B0604020202020204" pitchFamily="34" charset="0"/>
                        <a:cs typeface="Arial" panose="020B0604020202020204" pitchFamily="34" charset="0"/>
                      </a:endParaRPr>
                    </a:p>
                  </a:txBody>
                  <a:tcPr marL="91436" marR="91436" marT="45737" marB="45737"/>
                </a:tc>
                <a:tc>
                  <a:txBody>
                    <a:bodyPr/>
                    <a:lstStyle/>
                    <a:p>
                      <a:pPr algn="ctr"/>
                      <a:r>
                        <a:rPr lang="en-US" sz="1600" b="1" dirty="0" smtClean="0">
                          <a:solidFill>
                            <a:srgbClr val="008000"/>
                          </a:solidFill>
                          <a:latin typeface="Arial" panose="020B0604020202020204" pitchFamily="34" charset="0"/>
                          <a:cs typeface="Arial" panose="020B0604020202020204" pitchFamily="34" charset="0"/>
                        </a:rPr>
                        <a:t>1 Year</a:t>
                      </a:r>
                      <a:endParaRPr lang="en-US" sz="1600" b="1" dirty="0">
                        <a:solidFill>
                          <a:srgbClr val="008000"/>
                        </a:solidFill>
                        <a:latin typeface="Arial" panose="020B0604020202020204" pitchFamily="34" charset="0"/>
                        <a:cs typeface="Arial" panose="020B0604020202020204" pitchFamily="34" charset="0"/>
                      </a:endParaRPr>
                    </a:p>
                  </a:txBody>
                  <a:tcPr marL="91436" marR="91436" marT="45737" marB="45737"/>
                </a:tc>
                <a:tc>
                  <a:txBody>
                    <a:bodyPr/>
                    <a:lstStyle/>
                    <a:p>
                      <a:pPr algn="ctr"/>
                      <a:r>
                        <a:rPr lang="en-US" sz="1600" b="1" dirty="0" smtClean="0">
                          <a:solidFill>
                            <a:schemeClr val="accent2">
                              <a:lumMod val="75000"/>
                            </a:schemeClr>
                          </a:solidFill>
                          <a:latin typeface="Arial" panose="020B0604020202020204" pitchFamily="34" charset="0"/>
                          <a:cs typeface="Arial" panose="020B0604020202020204" pitchFamily="34" charset="0"/>
                        </a:rPr>
                        <a:t>4 Years</a:t>
                      </a:r>
                      <a:endParaRPr lang="en-US" sz="1600" b="1" dirty="0">
                        <a:solidFill>
                          <a:schemeClr val="accent2">
                            <a:lumMod val="75000"/>
                          </a:schemeClr>
                        </a:solidFill>
                        <a:latin typeface="Arial" panose="020B0604020202020204" pitchFamily="34" charset="0"/>
                        <a:cs typeface="Arial" panose="020B0604020202020204" pitchFamily="34" charset="0"/>
                      </a:endParaRPr>
                    </a:p>
                  </a:txBody>
                  <a:tcPr marL="91436" marR="91436" marT="45737" marB="45737"/>
                </a:tc>
              </a:tr>
            </a:tbl>
          </a:graphicData>
        </a:graphic>
      </p:graphicFrame>
      <p:graphicFrame>
        <p:nvGraphicFramePr>
          <p:cNvPr id="12" name="Diagram 11"/>
          <p:cNvGraphicFramePr/>
          <p:nvPr>
            <p:extLst>
              <p:ext uri="{D42A27DB-BD31-4B8C-83A1-F6EECF244321}">
                <p14:modId xmlns:p14="http://schemas.microsoft.com/office/powerpoint/2010/main" val="4019666695"/>
              </p:ext>
            </p:extLst>
          </p:nvPr>
        </p:nvGraphicFramePr>
        <p:xfrm>
          <a:off x="390171" y="2895600"/>
          <a:ext cx="80772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24</a:t>
            </a:fld>
            <a:endParaRPr lang="en-US" dirty="0"/>
          </a:p>
        </p:txBody>
      </p:sp>
    </p:spTree>
    <p:extLst>
      <p:ext uri="{BB962C8B-B14F-4D97-AF65-F5344CB8AC3E}">
        <p14:creationId xmlns:p14="http://schemas.microsoft.com/office/powerpoint/2010/main" val="23685295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10055" y="414338"/>
            <a:ext cx="8553450" cy="647700"/>
          </a:xfrm>
        </p:spPr>
        <p:txBody>
          <a:bodyPr/>
          <a:lstStyle/>
          <a:p>
            <a:pPr>
              <a:defRPr/>
            </a:pPr>
            <a:r>
              <a:rPr lang="en-US" dirty="0" smtClean="0">
                <a:latin typeface="Arial" panose="020B0604020202020204" pitchFamily="34" charset="0"/>
                <a:cs typeface="Arial" panose="020B0604020202020204" pitchFamily="34" charset="0"/>
              </a:rPr>
              <a:t>Loss of Interest Subsidy</a:t>
            </a:r>
            <a:endParaRPr lang="en-US" dirty="0">
              <a:latin typeface="Arial" panose="020B0604020202020204" pitchFamily="34" charset="0"/>
              <a:cs typeface="Arial" panose="020B0604020202020204" pitchFamily="34" charset="0"/>
            </a:endParaRPr>
          </a:p>
        </p:txBody>
      </p:sp>
      <p:graphicFrame>
        <p:nvGraphicFramePr>
          <p:cNvPr id="6" name="Diagram 5"/>
          <p:cNvGraphicFramePr/>
          <p:nvPr>
            <p:extLst>
              <p:ext uri="{D42A27DB-BD31-4B8C-83A1-F6EECF244321}">
                <p14:modId xmlns:p14="http://schemas.microsoft.com/office/powerpoint/2010/main" val="444840938"/>
              </p:ext>
            </p:extLst>
          </p:nvPr>
        </p:nvGraphicFramePr>
        <p:xfrm>
          <a:off x="304800" y="1062038"/>
          <a:ext cx="83058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267" name="Content Placeholder 1"/>
          <p:cNvSpPr>
            <a:spLocks noGrp="1"/>
          </p:cNvSpPr>
          <p:nvPr>
            <p:ph idx="1"/>
          </p:nvPr>
        </p:nvSpPr>
        <p:spPr bwMode="auto">
          <a:xfrm>
            <a:off x="152400" y="1524000"/>
            <a:ext cx="86106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30188" lvl="1" indent="0">
              <a:buFont typeface="Arial" charset="0"/>
              <a:buNone/>
            </a:pPr>
            <a:endParaRPr lang="en-US" altLang="en-US" dirty="0" smtClean="0">
              <a:ea typeface="ＭＳ Ｐゴシック" pitchFamily="34" charset="-128"/>
              <a:cs typeface="Arial" charset="0"/>
            </a:endParaRPr>
          </a:p>
          <a:p>
            <a:pPr marL="230188" lvl="1" indent="0">
              <a:buFont typeface="Arial" charset="0"/>
              <a:buNone/>
            </a:pPr>
            <a:endParaRPr lang="en-US" altLang="en-US" dirty="0" smtClean="0">
              <a:ea typeface="ＭＳ Ｐゴシック" pitchFamily="34" charset="-128"/>
              <a:cs typeface="Arial" charset="0"/>
            </a:endParaRPr>
          </a:p>
          <a:p>
            <a:pPr marL="230188" lvl="1" indent="0">
              <a:buFont typeface="Arial" charset="0"/>
              <a:buNone/>
            </a:pPr>
            <a:endParaRPr lang="en-US" altLang="en-US" dirty="0" smtClean="0">
              <a:ea typeface="ＭＳ Ｐゴシック" pitchFamily="34" charset="-128"/>
              <a:cs typeface="Arial" charset="0"/>
            </a:endParaRPr>
          </a:p>
          <a:p>
            <a:pPr marL="230188" lvl="1" indent="0">
              <a:buFont typeface="Arial" charset="0"/>
              <a:buNone/>
            </a:pPr>
            <a:endParaRPr lang="en-US" altLang="en-US" dirty="0" smtClean="0">
              <a:ea typeface="ＭＳ Ｐゴシック" pitchFamily="34" charset="-128"/>
              <a:cs typeface="Arial" charset="0"/>
            </a:endParaRPr>
          </a:p>
          <a:p>
            <a:pPr marL="230188" lvl="1" indent="0">
              <a:buFont typeface="Arial" charset="0"/>
              <a:buNone/>
            </a:pPr>
            <a:endParaRPr lang="en-US" altLang="en-US" dirty="0" smtClean="0">
              <a:ea typeface="ＭＳ Ｐゴシック" pitchFamily="34" charset="-128"/>
              <a:cs typeface="Arial" charset="0"/>
            </a:endParaRPr>
          </a:p>
          <a:p>
            <a:pPr marL="230188" lvl="1" indent="0">
              <a:buFont typeface="Arial" charset="0"/>
              <a:buNone/>
            </a:pPr>
            <a:endParaRPr lang="en-US" altLang="en-US" dirty="0" smtClean="0">
              <a:ea typeface="ＭＳ Ｐゴシック" pitchFamily="34" charset="-128"/>
              <a:cs typeface="Arial" charset="0"/>
            </a:endParaRPr>
          </a:p>
          <a:p>
            <a:pPr lvl="1">
              <a:buFont typeface="Arial" panose="020B0604020202020204" pitchFamily="34" charset="0"/>
              <a:buChar char="•"/>
            </a:pPr>
            <a:endParaRPr lang="en-US" altLang="en-US" sz="2200" dirty="0">
              <a:latin typeface="Arial" panose="020B0604020202020204" pitchFamily="34" charset="0"/>
              <a:ea typeface="ＭＳ Ｐゴシック" pitchFamily="34" charset="-128"/>
              <a:cs typeface="Arial" panose="020B0604020202020204" pitchFamily="34" charset="0"/>
            </a:endParaRPr>
          </a:p>
          <a:p>
            <a:pPr lvl="1">
              <a:buFont typeface="Arial" panose="020B0604020202020204" pitchFamily="34" charset="0"/>
              <a:buChar char="•"/>
            </a:pPr>
            <a:r>
              <a:rPr lang="en-US" altLang="en-US" sz="2200" dirty="0" smtClean="0">
                <a:latin typeface="Arial" panose="020B0604020202020204" pitchFamily="34" charset="0"/>
                <a:ea typeface="ＭＳ Ｐゴシック" pitchFamily="34" charset="-128"/>
                <a:cs typeface="Arial" panose="020B0604020202020204" pitchFamily="34" charset="0"/>
              </a:rPr>
              <a:t>Triggered by </a:t>
            </a:r>
            <a:r>
              <a:rPr lang="en-US" altLang="en-US" sz="2200" b="1" dirty="0" smtClean="0">
                <a:latin typeface="Arial" panose="020B0604020202020204" pitchFamily="34" charset="0"/>
                <a:ea typeface="ＭＳ Ｐゴシック" pitchFamily="34" charset="-128"/>
                <a:cs typeface="Arial" panose="020B0604020202020204" pitchFamily="34" charset="0"/>
              </a:rPr>
              <a:t>enrollment </a:t>
            </a:r>
            <a:r>
              <a:rPr lang="en-US" altLang="en-US" sz="2200" dirty="0" smtClean="0">
                <a:latin typeface="Arial" panose="020B0604020202020204" pitchFamily="34" charset="0"/>
                <a:ea typeface="ＭＳ Ｐゴシック" pitchFamily="34" charset="-128"/>
                <a:cs typeface="Arial" panose="020B0604020202020204" pitchFamily="34" charset="0"/>
              </a:rPr>
              <a:t>(1/2 time or above), not by </a:t>
            </a:r>
            <a:br>
              <a:rPr lang="en-US" altLang="en-US" sz="2200" dirty="0" smtClean="0">
                <a:latin typeface="Arial" panose="020B0604020202020204" pitchFamily="34" charset="0"/>
                <a:ea typeface="ＭＳ Ｐゴシック" pitchFamily="34" charset="-128"/>
                <a:cs typeface="Arial" panose="020B0604020202020204" pitchFamily="34" charset="0"/>
              </a:rPr>
            </a:br>
            <a:r>
              <a:rPr lang="en-US" altLang="en-US" sz="2200" dirty="0" smtClean="0">
                <a:latin typeface="Arial" panose="020B0604020202020204" pitchFamily="34" charset="0"/>
                <a:ea typeface="ＭＳ Ｐゴシック" pitchFamily="34" charset="-128"/>
                <a:cs typeface="Arial" panose="020B0604020202020204" pitchFamily="34" charset="0"/>
              </a:rPr>
              <a:t>borrowing or requesting aid</a:t>
            </a:r>
          </a:p>
          <a:p>
            <a:pPr lvl="1">
              <a:buFont typeface="Arial" panose="020B0604020202020204" pitchFamily="34" charset="0"/>
              <a:buChar char="•"/>
            </a:pPr>
            <a:r>
              <a:rPr lang="en-US" altLang="en-US" sz="2200" dirty="0" smtClean="0">
                <a:latin typeface="Arial" panose="020B0604020202020204" pitchFamily="34" charset="0"/>
                <a:ea typeface="ＭＳ Ｐゴシック" pitchFamily="34" charset="-128"/>
                <a:cs typeface="Arial" panose="020B0604020202020204" pitchFamily="34" charset="0"/>
              </a:rPr>
              <a:t>Loans remain Direct Subsidized loans, but without further interest subsidy benefits</a:t>
            </a:r>
          </a:p>
          <a:p>
            <a:pPr lvl="1">
              <a:buFont typeface="Arial" panose="020B0604020202020204" pitchFamily="34" charset="0"/>
              <a:buChar char="•"/>
            </a:pPr>
            <a:r>
              <a:rPr lang="en-US" altLang="en-US" sz="2200" dirty="0" smtClean="0">
                <a:latin typeface="Arial" panose="020B0604020202020204" pitchFamily="34" charset="0"/>
                <a:ea typeface="ＭＳ Ｐゴシック" pitchFamily="34" charset="-128"/>
                <a:cs typeface="Arial" panose="020B0604020202020204" pitchFamily="34" charset="0"/>
              </a:rPr>
              <a:t>Subsidy loss is permanent and cannot be later reinstated</a:t>
            </a:r>
          </a:p>
        </p:txBody>
      </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25</a:t>
            </a:fld>
            <a:endParaRPr lang="en-US" dirty="0"/>
          </a:p>
        </p:txBody>
      </p:sp>
    </p:spTree>
    <p:extLst>
      <p:ext uri="{BB962C8B-B14F-4D97-AF65-F5344CB8AC3E}">
        <p14:creationId xmlns:p14="http://schemas.microsoft.com/office/powerpoint/2010/main" val="4188696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61950" y="418773"/>
            <a:ext cx="8553450" cy="647700"/>
          </a:xfrm>
        </p:spPr>
        <p:txBody>
          <a:bodyPr/>
          <a:lstStyle/>
          <a:p>
            <a:pPr>
              <a:defRPr/>
            </a:pPr>
            <a:r>
              <a:rPr lang="en-US" dirty="0" smtClean="0">
                <a:latin typeface="Arial" panose="020B0604020202020204" pitchFamily="34" charset="0"/>
                <a:cs typeface="Arial" panose="020B0604020202020204" pitchFamily="34" charset="0"/>
              </a:rPr>
              <a:t>Which Interest </a:t>
            </a:r>
            <a:r>
              <a:rPr lang="en-US" dirty="0">
                <a:latin typeface="Arial" panose="020B0604020202020204" pitchFamily="34" charset="0"/>
                <a:cs typeface="Arial" panose="020B0604020202020204" pitchFamily="34" charset="0"/>
              </a:rPr>
              <a:t>I</a:t>
            </a:r>
            <a:r>
              <a:rPr lang="en-US" dirty="0" smtClean="0">
                <a:latin typeface="Arial" panose="020B0604020202020204" pitchFamily="34" charset="0"/>
                <a:cs typeface="Arial" panose="020B0604020202020204" pitchFamily="34" charset="0"/>
              </a:rPr>
              <a:t>s the Borrower’s?</a:t>
            </a:r>
            <a:endParaRPr lang="en-US" dirty="0">
              <a:latin typeface="Arial" panose="020B0604020202020204" pitchFamily="34" charset="0"/>
              <a:cs typeface="Arial" panose="020B0604020202020204" pitchFamily="34" charset="0"/>
            </a:endParaRPr>
          </a:p>
        </p:txBody>
      </p:sp>
      <p:sp>
        <p:nvSpPr>
          <p:cNvPr id="6" name="Content Placeholder 5"/>
          <p:cNvSpPr>
            <a:spLocks noGrp="1"/>
          </p:cNvSpPr>
          <p:nvPr>
            <p:ph idx="1"/>
          </p:nvPr>
        </p:nvSpPr>
        <p:spPr>
          <a:xfrm>
            <a:off x="228600" y="1524000"/>
            <a:ext cx="8686800" cy="4525963"/>
          </a:xfrm>
        </p:spPr>
        <p:txBody>
          <a:bodyPr/>
          <a:lstStyle/>
          <a:p>
            <a:pPr>
              <a:defRPr/>
            </a:pPr>
            <a:endParaRPr lang="en-US" dirty="0" smtClean="0"/>
          </a:p>
          <a:p>
            <a:pPr>
              <a:defRPr/>
            </a:pPr>
            <a:endParaRPr lang="en-US" dirty="0"/>
          </a:p>
          <a:p>
            <a:pPr>
              <a:defRPr/>
            </a:pPr>
            <a:endParaRPr lang="en-US" dirty="0" smtClean="0"/>
          </a:p>
          <a:p>
            <a:pPr>
              <a:defRPr/>
            </a:pPr>
            <a:endParaRPr lang="en-US" dirty="0"/>
          </a:p>
          <a:p>
            <a:pPr>
              <a:defRPr/>
            </a:pPr>
            <a:endParaRPr lang="en-US" dirty="0" smtClean="0"/>
          </a:p>
          <a:p>
            <a:pPr marL="0" indent="0" algn="ctr">
              <a:buFont typeface="Arial" charset="0"/>
              <a:buNone/>
              <a:defRPr/>
            </a:pPr>
            <a:endParaRPr lang="en-US" i="1" dirty="0" smtClean="0">
              <a:latin typeface="Arial" panose="020B0604020202020204" pitchFamily="34" charset="0"/>
              <a:cs typeface="Arial" panose="020B0604020202020204" pitchFamily="34" charset="0"/>
            </a:endParaRPr>
          </a:p>
          <a:p>
            <a:pPr marL="0" indent="0" algn="ctr">
              <a:buFont typeface="Arial" charset="0"/>
              <a:buNone/>
              <a:defRPr/>
            </a:pPr>
            <a:r>
              <a:rPr lang="en-US" i="1" dirty="0" smtClean="0">
                <a:latin typeface="Arial" panose="020B0604020202020204" pitchFamily="34" charset="0"/>
                <a:cs typeface="Arial" panose="020B0604020202020204" pitchFamily="34" charset="0"/>
              </a:rPr>
              <a:t>Subsidy </a:t>
            </a:r>
            <a:r>
              <a:rPr lang="en-US" i="1" dirty="0">
                <a:latin typeface="Arial" panose="020B0604020202020204" pitchFamily="34" charset="0"/>
                <a:cs typeface="Arial" panose="020B0604020202020204" pitchFamily="34" charset="0"/>
              </a:rPr>
              <a:t>loss is </a:t>
            </a:r>
            <a:r>
              <a:rPr lang="en-US" i="1" u="sng" dirty="0">
                <a:latin typeface="Arial" panose="020B0604020202020204" pitchFamily="34" charset="0"/>
                <a:cs typeface="Arial" panose="020B0604020202020204" pitchFamily="34" charset="0"/>
              </a:rPr>
              <a:t>not</a:t>
            </a:r>
            <a:r>
              <a:rPr lang="en-US" i="1" dirty="0">
                <a:latin typeface="Arial" panose="020B0604020202020204" pitchFamily="34" charset="0"/>
                <a:cs typeface="Arial" panose="020B0604020202020204" pitchFamily="34" charset="0"/>
              </a:rPr>
              <a:t> retroactive to the date of disbursement or from the date of the loss of eligibility.  Loss of subsidy </a:t>
            </a:r>
            <a:r>
              <a:rPr lang="en-US" i="1" dirty="0" smtClean="0">
                <a:latin typeface="Arial" panose="020B0604020202020204" pitchFamily="34" charset="0"/>
                <a:cs typeface="Arial" panose="020B0604020202020204" pitchFamily="34" charset="0"/>
              </a:rPr>
              <a:t>begins the </a:t>
            </a:r>
            <a:r>
              <a:rPr lang="en-US" i="1" dirty="0">
                <a:latin typeface="Arial" panose="020B0604020202020204" pitchFamily="34" charset="0"/>
                <a:cs typeface="Arial" panose="020B0604020202020204" pitchFamily="34" charset="0"/>
              </a:rPr>
              <a:t>date of the enrollment that caused the loss of subsidy.</a:t>
            </a:r>
          </a:p>
          <a:p>
            <a:pPr>
              <a:defRPr/>
            </a:pPr>
            <a:endParaRPr lang="en-US" dirty="0"/>
          </a:p>
        </p:txBody>
      </p:sp>
      <p:graphicFrame>
        <p:nvGraphicFramePr>
          <p:cNvPr id="5" name="Diagram 4"/>
          <p:cNvGraphicFramePr/>
          <p:nvPr>
            <p:extLst>
              <p:ext uri="{D42A27DB-BD31-4B8C-83A1-F6EECF244321}">
                <p14:modId xmlns:p14="http://schemas.microsoft.com/office/powerpoint/2010/main" val="3381712822"/>
              </p:ext>
            </p:extLst>
          </p:nvPr>
        </p:nvGraphicFramePr>
        <p:xfrm>
          <a:off x="1398142" y="1104900"/>
          <a:ext cx="5541346" cy="30076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26</a:t>
            </a:fld>
            <a:endParaRPr lang="en-US" dirty="0"/>
          </a:p>
        </p:txBody>
      </p:sp>
    </p:spTree>
    <p:extLst>
      <p:ext uri="{BB962C8B-B14F-4D97-AF65-F5344CB8AC3E}">
        <p14:creationId xmlns:p14="http://schemas.microsoft.com/office/powerpoint/2010/main" val="6984380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09550" y="414338"/>
            <a:ext cx="8553450" cy="647700"/>
          </a:xfrm>
        </p:spPr>
        <p:txBody>
          <a:bodyPr/>
          <a:lstStyle/>
          <a:p>
            <a:pPr>
              <a:defRPr/>
            </a:pPr>
            <a:r>
              <a:rPr lang="en-US" dirty="0" smtClean="0">
                <a:latin typeface="Arial" panose="020B0604020202020204" pitchFamily="34" charset="0"/>
                <a:cs typeface="Arial" panose="020B0604020202020204" pitchFamily="34" charset="0"/>
              </a:rPr>
              <a:t>Enrollment Types: No Subsidy Loss</a:t>
            </a:r>
            <a:endParaRPr lang="en-US" dirty="0">
              <a:latin typeface="Arial" panose="020B0604020202020204" pitchFamily="34" charset="0"/>
              <a:cs typeface="Arial" panose="020B0604020202020204" pitchFamily="34" charset="0"/>
            </a:endParaRPr>
          </a:p>
        </p:txBody>
      </p:sp>
      <p:sp>
        <p:nvSpPr>
          <p:cNvPr id="41987" name="Content Placeholder 6"/>
          <p:cNvSpPr>
            <a:spLocks noGrp="1"/>
          </p:cNvSpPr>
          <p:nvPr>
            <p:ph idx="1"/>
          </p:nvPr>
        </p:nvSpPr>
        <p:spPr bwMode="auto">
          <a:xfrm>
            <a:off x="533400" y="1415808"/>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2600" dirty="0" smtClean="0">
                <a:latin typeface="Arial" panose="020B0604020202020204" pitchFamily="34" charset="0"/>
                <a:ea typeface="ＭＳ Ｐゴシック" pitchFamily="34" charset="-128"/>
                <a:cs typeface="Arial" panose="020B0604020202020204" pitchFamily="34" charset="0"/>
              </a:rPr>
              <a:t>Enrollment in a graduate or professional program</a:t>
            </a:r>
          </a:p>
          <a:p>
            <a:endParaRPr lang="en-US" altLang="en-US" sz="2600" dirty="0" smtClean="0">
              <a:latin typeface="Arial" panose="020B0604020202020204" pitchFamily="34" charset="0"/>
              <a:ea typeface="ＭＳ Ｐゴシック" pitchFamily="34" charset="-128"/>
              <a:cs typeface="Arial" panose="020B0604020202020204" pitchFamily="34" charset="0"/>
            </a:endParaRPr>
          </a:p>
          <a:p>
            <a:r>
              <a:rPr lang="en-US" altLang="en-US" sz="2600" dirty="0" smtClean="0">
                <a:latin typeface="Arial" panose="020B0604020202020204" pitchFamily="34" charset="0"/>
                <a:ea typeface="ＭＳ Ｐゴシック" pitchFamily="34" charset="-128"/>
                <a:cs typeface="Arial" panose="020B0604020202020204" pitchFamily="34" charset="0"/>
              </a:rPr>
              <a:t>Enrollment in preparatory coursework necessary for enrollment in a graduate or professional program</a:t>
            </a:r>
          </a:p>
          <a:p>
            <a:endParaRPr lang="en-US" altLang="en-US" sz="2600" dirty="0" smtClean="0">
              <a:latin typeface="Arial" panose="020B0604020202020204" pitchFamily="34" charset="0"/>
              <a:ea typeface="ＭＳ Ｐゴシック" pitchFamily="34" charset="-128"/>
              <a:cs typeface="Arial" panose="020B0604020202020204" pitchFamily="34" charset="0"/>
            </a:endParaRPr>
          </a:p>
          <a:p>
            <a:r>
              <a:rPr lang="en-US" altLang="en-US" sz="2600" dirty="0" smtClean="0">
                <a:latin typeface="Arial" panose="020B0604020202020204" pitchFamily="34" charset="0"/>
                <a:ea typeface="ＭＳ Ｐゴシック" pitchFamily="34" charset="-128"/>
                <a:cs typeface="Arial" panose="020B0604020202020204" pitchFamily="34" charset="0"/>
              </a:rPr>
              <a:t>Enrollment in a teacher certification program where school does not award an academic credential</a:t>
            </a:r>
          </a:p>
          <a:p>
            <a:endParaRPr lang="en-US" altLang="en-US" sz="2600" dirty="0" smtClean="0">
              <a:latin typeface="Arial" panose="020B0604020202020204" pitchFamily="34" charset="0"/>
              <a:ea typeface="ＭＳ Ｐゴシック" pitchFamily="34" charset="-128"/>
              <a:cs typeface="Arial" panose="020B0604020202020204" pitchFamily="34" charset="0"/>
            </a:endParaRPr>
          </a:p>
          <a:p>
            <a:r>
              <a:rPr lang="en-US" altLang="en-US" sz="2600" dirty="0" smtClean="0">
                <a:latin typeface="Arial" panose="020B0604020202020204" pitchFamily="34" charset="0"/>
                <a:ea typeface="ＭＳ Ｐゴシック" pitchFamily="34" charset="-128"/>
                <a:cs typeface="Arial" panose="020B0604020202020204" pitchFamily="34" charset="0"/>
              </a:rPr>
              <a:t>Enrollment less than ½ time</a:t>
            </a:r>
          </a:p>
        </p:txBody>
      </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27</a:t>
            </a:fld>
            <a:endParaRPr lang="en-US" dirty="0"/>
          </a:p>
        </p:txBody>
      </p:sp>
    </p:spTree>
    <p:extLst>
      <p:ext uri="{BB962C8B-B14F-4D97-AF65-F5344CB8AC3E}">
        <p14:creationId xmlns:p14="http://schemas.microsoft.com/office/powerpoint/2010/main" val="41884486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352644" y="414338"/>
            <a:ext cx="8553450" cy="647700"/>
          </a:xfrm>
        </p:spPr>
        <p:txBody>
          <a:bodyPr/>
          <a:lstStyle/>
          <a:p>
            <a:pPr>
              <a:defRPr/>
            </a:pPr>
            <a:r>
              <a:rPr lang="en-US" dirty="0" smtClean="0">
                <a:latin typeface="Arial" panose="020B0604020202020204" pitchFamily="34" charset="0"/>
                <a:cs typeface="Arial" panose="020B0604020202020204" pitchFamily="34" charset="0"/>
              </a:rPr>
              <a:t>Preparatory Coursework</a:t>
            </a:r>
            <a:endParaRPr lang="en-US" dirty="0">
              <a:latin typeface="Arial" panose="020B0604020202020204" pitchFamily="34" charset="0"/>
              <a:cs typeface="Arial" panose="020B0604020202020204" pitchFamily="34" charset="0"/>
            </a:endParaRPr>
          </a:p>
        </p:txBody>
      </p:sp>
      <p:graphicFrame>
        <p:nvGraphicFramePr>
          <p:cNvPr id="2" name="Diagram 1"/>
          <p:cNvGraphicFramePr/>
          <p:nvPr>
            <p:extLst>
              <p:ext uri="{D42A27DB-BD31-4B8C-83A1-F6EECF244321}">
                <p14:modId xmlns:p14="http://schemas.microsoft.com/office/powerpoint/2010/main" val="2067227285"/>
              </p:ext>
            </p:extLst>
          </p:nvPr>
        </p:nvGraphicFramePr>
        <p:xfrm>
          <a:off x="381000" y="1219200"/>
          <a:ext cx="83058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26158" y="5867400"/>
            <a:ext cx="4495799" cy="369332"/>
          </a:xfrm>
          <a:prstGeom prst="rect">
            <a:avLst/>
          </a:prstGeom>
          <a:noFill/>
        </p:spPr>
        <p:txBody>
          <a:bodyPr wrap="square" rtlCol="0">
            <a:spAutoFit/>
          </a:bodyPr>
          <a:lstStyle/>
          <a:p>
            <a:r>
              <a:rPr lang="en-US" b="1" i="1" dirty="0" smtClean="0">
                <a:solidFill>
                  <a:srgbClr val="535353"/>
                </a:solidFill>
                <a:latin typeface="Arial" panose="020B0604020202020204" pitchFamily="34" charset="0"/>
                <a:cs typeface="Arial" panose="020B0604020202020204" pitchFamily="34" charset="0"/>
              </a:rPr>
              <a:t>Set COD Special Programs flag to “U”</a:t>
            </a:r>
            <a:endParaRPr lang="en-US" b="1" i="1" dirty="0">
              <a:solidFill>
                <a:srgbClr val="535353"/>
              </a:solidFill>
              <a:latin typeface="Arial" panose="020B0604020202020204" pitchFamily="34" charset="0"/>
              <a:cs typeface="Arial" panose="020B0604020202020204" pitchFamily="34" charset="0"/>
            </a:endParaRPr>
          </a:p>
        </p:txBody>
      </p:sp>
      <p:sp>
        <p:nvSpPr>
          <p:cNvPr id="5" name="TextBox 4"/>
          <p:cNvSpPr txBox="1"/>
          <p:nvPr/>
        </p:nvSpPr>
        <p:spPr>
          <a:xfrm>
            <a:off x="4648199" y="5867400"/>
            <a:ext cx="4495801" cy="369332"/>
          </a:xfrm>
          <a:prstGeom prst="rect">
            <a:avLst/>
          </a:prstGeom>
          <a:noFill/>
        </p:spPr>
        <p:txBody>
          <a:bodyPr wrap="square" rtlCol="0">
            <a:spAutoFit/>
          </a:bodyPr>
          <a:lstStyle/>
          <a:p>
            <a:r>
              <a:rPr lang="en-US" b="1" i="1" dirty="0" smtClean="0">
                <a:solidFill>
                  <a:srgbClr val="535353"/>
                </a:solidFill>
                <a:latin typeface="Arial" panose="020B0604020202020204" pitchFamily="34" charset="0"/>
                <a:cs typeface="Arial" panose="020B0604020202020204" pitchFamily="34" charset="0"/>
              </a:rPr>
              <a:t>Set COD Special Programs flag to “P”</a:t>
            </a:r>
            <a:endParaRPr lang="en-US" b="1" i="1" dirty="0">
              <a:solidFill>
                <a:srgbClr val="535353"/>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0"/>
          </p:nvPr>
        </p:nvSpPr>
        <p:spPr/>
        <p:txBody>
          <a:bodyPr/>
          <a:lstStyle/>
          <a:p>
            <a:pPr>
              <a:defRPr/>
            </a:pPr>
            <a:fld id="{45990886-4B74-4AE4-9723-15B4854C3905}" type="slidenum">
              <a:rPr lang="en-US" smtClean="0"/>
              <a:pPr>
                <a:defRPr/>
              </a:pPr>
              <a:t>28</a:t>
            </a:fld>
            <a:endParaRPr lang="en-US" dirty="0"/>
          </a:p>
        </p:txBody>
      </p:sp>
    </p:spTree>
    <p:extLst>
      <p:ext uri="{BB962C8B-B14F-4D97-AF65-F5344CB8AC3E}">
        <p14:creationId xmlns:p14="http://schemas.microsoft.com/office/powerpoint/2010/main" val="11692572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344" y="414338"/>
            <a:ext cx="8553450" cy="647700"/>
          </a:xfrm>
        </p:spPr>
        <p:txBody>
          <a:bodyPr/>
          <a:lstStyle/>
          <a:p>
            <a:pPr>
              <a:defRPr/>
            </a:pPr>
            <a:r>
              <a:rPr lang="en-US" dirty="0" smtClean="0">
                <a:latin typeface="Arial" panose="020B0604020202020204" pitchFamily="34" charset="0"/>
                <a:cs typeface="Arial" panose="020B0604020202020204" pitchFamily="34" charset="0"/>
              </a:rPr>
              <a:t>Teacher Certification Programs</a:t>
            </a:r>
            <a:endParaRPr lang="en-US" dirty="0">
              <a:latin typeface="Arial" panose="020B0604020202020204" pitchFamily="34" charset="0"/>
              <a:cs typeface="Arial" panose="020B0604020202020204" pitchFamily="34" charset="0"/>
            </a:endParaRPr>
          </a:p>
        </p:txBody>
      </p:sp>
      <p:sp>
        <p:nvSpPr>
          <p:cNvPr id="51203" name="Content Placeholder 2"/>
          <p:cNvSpPr>
            <a:spLocks noGrp="1"/>
          </p:cNvSpPr>
          <p:nvPr>
            <p:ph idx="1"/>
          </p:nvPr>
        </p:nvSpPr>
        <p:spPr bwMode="auto">
          <a:xfrm>
            <a:off x="460375" y="1371600"/>
            <a:ext cx="8226426" cy="46783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ctr">
              <a:buNone/>
            </a:pPr>
            <a:r>
              <a:rPr lang="en-US" altLang="en-US" sz="2600" i="1" dirty="0" smtClean="0">
                <a:latin typeface="Arial" panose="020B0604020202020204" pitchFamily="34" charset="0"/>
                <a:ea typeface="ＭＳ Ｐゴシック" pitchFamily="34" charset="-128"/>
                <a:cs typeface="Arial" panose="020B0604020202020204" pitchFamily="34" charset="0"/>
              </a:rPr>
              <a:t>Programs that do not lead to a degree/certificate from the school, but lead to state credential that is </a:t>
            </a:r>
            <a:br>
              <a:rPr lang="en-US" altLang="en-US" sz="2600" i="1" dirty="0" smtClean="0">
                <a:latin typeface="Arial" panose="020B0604020202020204" pitchFamily="34" charset="0"/>
                <a:ea typeface="ＭＳ Ｐゴシック" pitchFamily="34" charset="-128"/>
                <a:cs typeface="Arial" panose="020B0604020202020204" pitchFamily="34" charset="0"/>
              </a:rPr>
            </a:br>
            <a:r>
              <a:rPr lang="en-US" altLang="en-US" sz="2600" i="1" dirty="0" smtClean="0">
                <a:latin typeface="Arial" panose="020B0604020202020204" pitchFamily="34" charset="0"/>
                <a:ea typeface="ＭＳ Ｐゴシック" pitchFamily="34" charset="-128"/>
                <a:cs typeface="Arial" panose="020B0604020202020204" pitchFamily="34" charset="0"/>
              </a:rPr>
              <a:t>required for teaching</a:t>
            </a:r>
          </a:p>
          <a:p>
            <a:endParaRPr lang="en-US" altLang="en-US" dirty="0" smtClean="0">
              <a:ea typeface="ＭＳ Ｐゴシック" pitchFamily="34" charset="-128"/>
              <a:cs typeface="Arial" charset="0"/>
            </a:endParaRPr>
          </a:p>
        </p:txBody>
      </p:sp>
      <p:graphicFrame>
        <p:nvGraphicFramePr>
          <p:cNvPr id="5" name="Content Placeholder 3"/>
          <p:cNvGraphicFramePr>
            <a:graphicFrameLocks/>
          </p:cNvGraphicFramePr>
          <p:nvPr>
            <p:extLst>
              <p:ext uri="{D42A27DB-BD31-4B8C-83A1-F6EECF244321}">
                <p14:modId xmlns:p14="http://schemas.microsoft.com/office/powerpoint/2010/main" val="2282186992"/>
              </p:ext>
            </p:extLst>
          </p:nvPr>
        </p:nvGraphicFramePr>
        <p:xfrm>
          <a:off x="516194" y="20574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29</a:t>
            </a:fld>
            <a:endParaRPr lang="en-US" dirty="0"/>
          </a:p>
        </p:txBody>
      </p:sp>
    </p:spTree>
    <p:extLst>
      <p:ext uri="{BB962C8B-B14F-4D97-AF65-F5344CB8AC3E}">
        <p14:creationId xmlns:p14="http://schemas.microsoft.com/office/powerpoint/2010/main" val="1078726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3048000"/>
            <a:ext cx="8229600" cy="738595"/>
          </a:xfrm>
        </p:spPr>
        <p:txBody>
          <a:bodyPr/>
          <a:lstStyle/>
          <a:p>
            <a:pPr algn="ctr"/>
            <a:r>
              <a:rPr lang="en-US" i="1" dirty="0" smtClean="0">
                <a:solidFill>
                  <a:schemeClr val="tx2">
                    <a:lumMod val="60000"/>
                    <a:lumOff val="40000"/>
                  </a:schemeClr>
                </a:solidFill>
              </a:rPr>
              <a:t>150% Overview</a:t>
            </a:r>
            <a:endParaRPr lang="en-US" i="1" dirty="0">
              <a:solidFill>
                <a:schemeClr val="tx2">
                  <a:lumMod val="60000"/>
                  <a:lumOff val="40000"/>
                </a:schemeClr>
              </a:solidFill>
            </a:endParaRPr>
          </a:p>
        </p:txBody>
      </p:sp>
    </p:spTree>
    <p:extLst>
      <p:ext uri="{BB962C8B-B14F-4D97-AF65-F5344CB8AC3E}">
        <p14:creationId xmlns:p14="http://schemas.microsoft.com/office/powerpoint/2010/main" val="35647174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022" y="403007"/>
            <a:ext cx="8553450" cy="647700"/>
          </a:xfrm>
        </p:spPr>
        <p:txBody>
          <a:bodyPr/>
          <a:lstStyle/>
          <a:p>
            <a:pPr>
              <a:defRPr/>
            </a:pPr>
            <a:r>
              <a:rPr lang="en-US" dirty="0" smtClean="0">
                <a:latin typeface="Arial" panose="020B0604020202020204" pitchFamily="34" charset="0"/>
                <a:cs typeface="Arial" panose="020B0604020202020204" pitchFamily="34" charset="0"/>
              </a:rPr>
              <a:t>Teacher Certification Programs</a:t>
            </a:r>
            <a:endParaRPr lang="en-US" dirty="0">
              <a:latin typeface="Arial" panose="020B0604020202020204" pitchFamily="34" charset="0"/>
              <a:cs typeface="Arial" panose="020B0604020202020204" pitchFamily="34" charset="0"/>
            </a:endParaRPr>
          </a:p>
        </p:txBody>
      </p:sp>
      <p:sp>
        <p:nvSpPr>
          <p:cNvPr id="52227"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tLang="en-US" sz="1000" dirty="0" smtClean="0">
              <a:latin typeface="Arial" panose="020B0604020202020204" pitchFamily="34" charset="0"/>
              <a:ea typeface="ＭＳ Ｐゴシック" pitchFamily="34" charset="-128"/>
              <a:cs typeface="Arial" panose="020B0604020202020204" pitchFamily="34" charset="0"/>
            </a:endParaRPr>
          </a:p>
          <a:p>
            <a:r>
              <a:rPr lang="en-US" altLang="en-US" sz="2800" dirty="0" smtClean="0">
                <a:latin typeface="Arial" panose="020B0604020202020204" pitchFamily="34" charset="0"/>
                <a:ea typeface="ＭＳ Ｐゴシック" pitchFamily="34" charset="-128"/>
                <a:cs typeface="Arial" panose="020B0604020202020204" pitchFamily="34" charset="0"/>
              </a:rPr>
              <a:t>Loans received for other undergraduate enrollment do not lose subsidy upon enrollment in teacher certification program</a:t>
            </a:r>
            <a:br>
              <a:rPr lang="en-US" altLang="en-US" sz="2800" dirty="0" smtClean="0">
                <a:latin typeface="Arial" panose="020B0604020202020204" pitchFamily="34" charset="0"/>
                <a:ea typeface="ＭＳ Ｐゴシック" pitchFamily="34" charset="-128"/>
                <a:cs typeface="Arial" panose="020B0604020202020204" pitchFamily="34" charset="0"/>
              </a:rPr>
            </a:br>
            <a:endParaRPr lang="en-US" altLang="en-US" sz="3600" dirty="0" smtClean="0">
              <a:latin typeface="Arial" panose="020B0604020202020204" pitchFamily="34" charset="0"/>
              <a:ea typeface="ＭＳ Ｐゴシック" pitchFamily="34" charset="-128"/>
              <a:cs typeface="Arial" panose="020B0604020202020204" pitchFamily="34" charset="0"/>
            </a:endParaRPr>
          </a:p>
          <a:p>
            <a:r>
              <a:rPr lang="en-US" altLang="en-US" sz="2800" dirty="0" smtClean="0">
                <a:latin typeface="Arial" panose="020B0604020202020204" pitchFamily="34" charset="0"/>
                <a:ea typeface="ＭＳ Ｐゴシック" pitchFamily="34" charset="-128"/>
                <a:cs typeface="Arial" panose="020B0604020202020204" pitchFamily="34" charset="0"/>
              </a:rPr>
              <a:t>Loans received for teacher certification program can never lose subsidy, even upon enrollment in regular undergraduate program</a:t>
            </a:r>
          </a:p>
        </p:txBody>
      </p:sp>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30</a:t>
            </a:fld>
            <a:endParaRPr lang="en-US" dirty="0"/>
          </a:p>
        </p:txBody>
      </p:sp>
    </p:spTree>
    <p:extLst>
      <p:ext uri="{BB962C8B-B14F-4D97-AF65-F5344CB8AC3E}">
        <p14:creationId xmlns:p14="http://schemas.microsoft.com/office/powerpoint/2010/main" val="7517144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879740354"/>
              </p:ext>
            </p:extLst>
          </p:nvPr>
        </p:nvGraphicFramePr>
        <p:xfrm>
          <a:off x="3547281" y="3013122"/>
          <a:ext cx="5181600" cy="345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242877" y="414325"/>
            <a:ext cx="8554162" cy="647698"/>
          </a:xfrm>
        </p:spPr>
        <p:txBody>
          <a:bodyPr/>
          <a:lstStyle/>
          <a:p>
            <a:r>
              <a:rPr lang="en-US" dirty="0" smtClean="0">
                <a:latin typeface="Arial" panose="020B0604020202020204" pitchFamily="34" charset="0"/>
                <a:cs typeface="Arial" panose="020B0604020202020204" pitchFamily="34" charset="0"/>
              </a:rPr>
              <a:t>Unsubsidized Loan Eligibility</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33400" y="1295400"/>
            <a:ext cx="8229600" cy="4754563"/>
          </a:xfrm>
        </p:spPr>
        <p:txBody>
          <a:bodyPr/>
          <a:lstStyle/>
          <a:p>
            <a:pPr marL="0" indent="0">
              <a:buNone/>
            </a:pPr>
            <a:r>
              <a:rPr lang="en-US" sz="2800" dirty="0" smtClean="0">
                <a:latin typeface="Arial" panose="020B0604020202020204" pitchFamily="34" charset="0"/>
                <a:cs typeface="Arial" panose="020B0604020202020204" pitchFamily="34" charset="0"/>
              </a:rPr>
              <a:t>A student may only be awarded an unsubsidized loan (base or additional amount) for a loan period if the student has been awarded the full amount of their subsidized loan eligibility</a:t>
            </a:r>
          </a:p>
          <a:p>
            <a:endParaRPr lang="en-US" dirty="0"/>
          </a:p>
        </p:txBody>
      </p:sp>
      <p:sp>
        <p:nvSpPr>
          <p:cNvPr id="4" name="Right Arrow 3"/>
          <p:cNvSpPr/>
          <p:nvPr/>
        </p:nvSpPr>
        <p:spPr>
          <a:xfrm>
            <a:off x="5562600" y="4529920"/>
            <a:ext cx="609600" cy="4572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0"/>
          </p:nvPr>
        </p:nvSpPr>
        <p:spPr/>
        <p:txBody>
          <a:bodyPr/>
          <a:lstStyle/>
          <a:p>
            <a:pPr>
              <a:defRPr/>
            </a:pPr>
            <a:fld id="{45990886-4B74-4AE4-9723-15B4854C3905}" type="slidenum">
              <a:rPr lang="en-US" smtClean="0"/>
              <a:pPr>
                <a:defRPr/>
              </a:pPr>
              <a:t>31</a:t>
            </a:fld>
            <a:endParaRPr lang="en-US" dirty="0"/>
          </a:p>
        </p:txBody>
      </p:sp>
    </p:spTree>
    <p:extLst>
      <p:ext uri="{BB962C8B-B14F-4D97-AF65-F5344CB8AC3E}">
        <p14:creationId xmlns:p14="http://schemas.microsoft.com/office/powerpoint/2010/main" val="29041984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993" y="414325"/>
            <a:ext cx="8554162" cy="647698"/>
          </a:xfrm>
        </p:spPr>
        <p:txBody>
          <a:bodyPr/>
          <a:lstStyle/>
          <a:p>
            <a:r>
              <a:rPr lang="en-US" dirty="0" smtClean="0">
                <a:latin typeface="Arial" panose="020B0604020202020204" pitchFamily="34" charset="0"/>
                <a:cs typeface="Arial" panose="020B0604020202020204" pitchFamily="34" charset="0"/>
              </a:rPr>
              <a:t>Can Eligibility Be Preserved?</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28600" y="1295400"/>
            <a:ext cx="8534400" cy="4754563"/>
          </a:xfrm>
        </p:spPr>
        <p:txBody>
          <a:bodyPr/>
          <a:lstStyle/>
          <a:p>
            <a:pPr marL="0" indent="0">
              <a:buNone/>
            </a:pPr>
            <a:r>
              <a:rPr lang="en-US" sz="2600" i="1" dirty="0" smtClean="0"/>
              <a:t>If a student asks the school to return all of their subsidized loan funds for a payment period, would that impact the student’s Subsidized Usage Period calculation?</a:t>
            </a:r>
          </a:p>
          <a:p>
            <a:pPr marL="0" indent="0">
              <a:buNone/>
            </a:pPr>
            <a:endParaRPr lang="en-US" sz="2600" i="1" dirty="0"/>
          </a:p>
          <a:p>
            <a:pPr marL="0" indent="0">
              <a:spcBef>
                <a:spcPts val="0"/>
              </a:spcBef>
              <a:buNone/>
            </a:pPr>
            <a:r>
              <a:rPr lang="en-US" sz="2600" dirty="0" smtClean="0"/>
              <a:t>	The answer </a:t>
            </a:r>
            <a:br>
              <a:rPr lang="en-US" sz="2600" dirty="0" smtClean="0"/>
            </a:br>
            <a:r>
              <a:rPr lang="en-US" sz="2600" dirty="0" smtClean="0"/>
              <a:t>	would depend</a:t>
            </a:r>
          </a:p>
          <a:p>
            <a:pPr marL="0" indent="0">
              <a:spcBef>
                <a:spcPts val="0"/>
              </a:spcBef>
              <a:buNone/>
            </a:pPr>
            <a:r>
              <a:rPr lang="en-US" sz="2600" dirty="0" smtClean="0"/>
              <a:t>	upon the timing</a:t>
            </a:r>
          </a:p>
          <a:p>
            <a:pPr marL="0" indent="0">
              <a:spcBef>
                <a:spcPts val="0"/>
              </a:spcBef>
              <a:buNone/>
            </a:pPr>
            <a:r>
              <a:rPr lang="en-US" sz="2600" dirty="0" smtClean="0"/>
              <a:t>	of the return:</a:t>
            </a:r>
          </a:p>
          <a:p>
            <a:pPr marL="0" indent="0">
              <a:buNone/>
            </a:pPr>
            <a:endParaRPr lang="en-US" sz="2600" dirty="0" smtClean="0"/>
          </a:p>
          <a:p>
            <a:pPr marL="0" indent="0">
              <a:buNone/>
            </a:pPr>
            <a:endParaRPr lang="en-US" sz="2600" i="1" dirty="0"/>
          </a:p>
          <a:p>
            <a:pPr marL="0" indent="0">
              <a:buNone/>
            </a:pPr>
            <a:endParaRPr lang="en-US" sz="2600" dirty="0"/>
          </a:p>
        </p:txBody>
      </p:sp>
      <p:graphicFrame>
        <p:nvGraphicFramePr>
          <p:cNvPr id="4" name="Diagram 3"/>
          <p:cNvGraphicFramePr/>
          <p:nvPr>
            <p:extLst>
              <p:ext uri="{D42A27DB-BD31-4B8C-83A1-F6EECF244321}">
                <p14:modId xmlns:p14="http://schemas.microsoft.com/office/powerpoint/2010/main" val="2198712975"/>
              </p:ext>
            </p:extLst>
          </p:nvPr>
        </p:nvGraphicFramePr>
        <p:xfrm>
          <a:off x="3733800" y="2772697"/>
          <a:ext cx="5181600" cy="3306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0"/>
          </p:nvPr>
        </p:nvSpPr>
        <p:spPr/>
        <p:txBody>
          <a:bodyPr/>
          <a:lstStyle/>
          <a:p>
            <a:pPr>
              <a:defRPr/>
            </a:pPr>
            <a:fld id="{45990886-4B74-4AE4-9723-15B4854C3905}" type="slidenum">
              <a:rPr lang="en-US" smtClean="0"/>
              <a:pPr>
                <a:defRPr/>
              </a:pPr>
              <a:t>32</a:t>
            </a:fld>
            <a:endParaRPr lang="en-US" dirty="0"/>
          </a:p>
        </p:txBody>
      </p:sp>
    </p:spTree>
    <p:extLst>
      <p:ext uri="{BB962C8B-B14F-4D97-AF65-F5344CB8AC3E}">
        <p14:creationId xmlns:p14="http://schemas.microsoft.com/office/powerpoint/2010/main" val="36561365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838" y="414325"/>
            <a:ext cx="8554162" cy="647698"/>
          </a:xfrm>
        </p:spPr>
        <p:txBody>
          <a:bodyPr/>
          <a:lstStyle/>
          <a:p>
            <a:r>
              <a:rPr lang="en-US" dirty="0" smtClean="0">
                <a:latin typeface="Arial" panose="020B0604020202020204" pitchFamily="34" charset="0"/>
                <a:cs typeface="Arial" panose="020B0604020202020204" pitchFamily="34" charset="0"/>
              </a:rPr>
              <a:t>Loan Counseling</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33400" y="1371600"/>
            <a:ext cx="8229600" cy="4678363"/>
          </a:xfrm>
        </p:spPr>
        <p:txBody>
          <a:bodyPr/>
          <a:lstStyle/>
          <a:p>
            <a:r>
              <a:rPr lang="en-US" sz="2600" dirty="0" smtClean="0">
                <a:latin typeface="Arial" panose="020B0604020202020204" pitchFamily="34" charset="0"/>
                <a:cs typeface="Arial" panose="020B0604020202020204" pitchFamily="34" charset="0"/>
              </a:rPr>
              <a:t>Entrance and exit counseling regulations have been updated to include requirements related to the 150% Direct Subsidized Loan limit</a:t>
            </a:r>
            <a:br>
              <a:rPr lang="en-US" sz="2600" dirty="0" smtClean="0">
                <a:latin typeface="Arial" panose="020B0604020202020204" pitchFamily="34" charset="0"/>
                <a:cs typeface="Arial" panose="020B0604020202020204" pitchFamily="34" charset="0"/>
              </a:rPr>
            </a:br>
            <a:endParaRPr lang="en-US" sz="1400" dirty="0" smtClean="0">
              <a:latin typeface="Arial" panose="020B0604020202020204" pitchFamily="34" charset="0"/>
              <a:cs typeface="Arial" panose="020B0604020202020204" pitchFamily="34" charset="0"/>
            </a:endParaRPr>
          </a:p>
          <a:p>
            <a:r>
              <a:rPr lang="en-US" sz="2600" dirty="0" smtClean="0">
                <a:latin typeface="Arial" panose="020B0604020202020204" pitchFamily="34" charset="0"/>
                <a:cs typeface="Arial" panose="020B0604020202020204" pitchFamily="34" charset="0"/>
              </a:rPr>
              <a:t>All counseling on StudentLoans.gov has been updated to include required information</a:t>
            </a:r>
            <a:br>
              <a:rPr lang="en-US" sz="2600" dirty="0" smtClean="0">
                <a:latin typeface="Arial" panose="020B0604020202020204" pitchFamily="34" charset="0"/>
                <a:cs typeface="Arial" panose="020B0604020202020204" pitchFamily="34" charset="0"/>
              </a:rPr>
            </a:br>
            <a:endParaRPr lang="en-US" sz="1400" dirty="0" smtClean="0">
              <a:latin typeface="Arial" panose="020B0604020202020204" pitchFamily="34" charset="0"/>
              <a:cs typeface="Arial" panose="020B0604020202020204" pitchFamily="34" charset="0"/>
            </a:endParaRPr>
          </a:p>
          <a:p>
            <a:r>
              <a:rPr lang="en-US" sz="2600" dirty="0" smtClean="0">
                <a:latin typeface="Arial" panose="020B0604020202020204" pitchFamily="34" charset="0"/>
                <a:cs typeface="Arial" panose="020B0604020202020204" pitchFamily="34" charset="0"/>
              </a:rPr>
              <a:t>Schools providing counseling by other means must ensure that all Direct Loan counseling materials contain the required information</a:t>
            </a:r>
          </a:p>
          <a:p>
            <a:pPr lvl="1"/>
            <a:r>
              <a:rPr lang="en-US" sz="2100" i="1" dirty="0" smtClean="0">
                <a:latin typeface="Arial" panose="020B0604020202020204" pitchFamily="34" charset="0"/>
                <a:cs typeface="Arial" panose="020B0604020202020204" pitchFamily="34" charset="0"/>
              </a:rPr>
              <a:t>See </a:t>
            </a:r>
            <a:r>
              <a:rPr lang="en-US" sz="2100" i="1" dirty="0">
                <a:latin typeface="Arial" panose="020B0604020202020204" pitchFamily="34" charset="0"/>
                <a:cs typeface="Arial" panose="020B0604020202020204" pitchFamily="34" charset="0"/>
              </a:rPr>
              <a:t>34 C.F.R. § 685.304 (a)(6)(xiii</a:t>
            </a:r>
            <a:r>
              <a:rPr lang="en-US" sz="2100" i="1" dirty="0" smtClean="0">
                <a:latin typeface="Arial" panose="020B0604020202020204" pitchFamily="34" charset="0"/>
                <a:cs typeface="Arial" panose="020B0604020202020204" pitchFamily="34" charset="0"/>
              </a:rPr>
              <a:t>), </a:t>
            </a:r>
            <a:br>
              <a:rPr lang="en-US" sz="2100" i="1" dirty="0" smtClean="0">
                <a:latin typeface="Arial" panose="020B0604020202020204" pitchFamily="34" charset="0"/>
                <a:cs typeface="Arial" panose="020B0604020202020204" pitchFamily="34" charset="0"/>
              </a:rPr>
            </a:br>
            <a:r>
              <a:rPr lang="en-US" sz="2100" i="1" dirty="0" smtClean="0">
                <a:latin typeface="Arial" panose="020B0604020202020204" pitchFamily="34" charset="0"/>
                <a:cs typeface="Arial" panose="020B0604020202020204" pitchFamily="34" charset="0"/>
              </a:rPr>
              <a:t>34 </a:t>
            </a:r>
            <a:r>
              <a:rPr lang="en-US" sz="2100" i="1" dirty="0">
                <a:latin typeface="Arial" panose="020B0604020202020204" pitchFamily="34" charset="0"/>
                <a:cs typeface="Arial" panose="020B0604020202020204" pitchFamily="34" charset="0"/>
              </a:rPr>
              <a:t>C.F.R. </a:t>
            </a:r>
            <a:r>
              <a:rPr lang="en-US" sz="2100" i="1" dirty="0" smtClean="0">
                <a:latin typeface="Arial" panose="020B0604020202020204" pitchFamily="34" charset="0"/>
                <a:cs typeface="Arial" panose="020B0604020202020204" pitchFamily="34" charset="0"/>
              </a:rPr>
              <a:t>§ </a:t>
            </a:r>
            <a:r>
              <a:rPr lang="en-US" sz="2100" i="1" dirty="0">
                <a:latin typeface="Arial" panose="020B0604020202020204" pitchFamily="34" charset="0"/>
                <a:cs typeface="Arial" panose="020B0604020202020204" pitchFamily="34" charset="0"/>
              </a:rPr>
              <a:t>685.304 (b)(4)(xii)</a:t>
            </a:r>
          </a:p>
          <a:p>
            <a:pPr lvl="1"/>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45990886-4B74-4AE4-9723-15B4854C3905}" type="slidenum">
              <a:rPr lang="en-US" smtClean="0"/>
              <a:pPr>
                <a:defRPr/>
              </a:pPr>
              <a:t>33</a:t>
            </a:fld>
            <a:endParaRPr lang="en-US" dirty="0"/>
          </a:p>
        </p:txBody>
      </p:sp>
    </p:spTree>
    <p:extLst>
      <p:ext uri="{BB962C8B-B14F-4D97-AF65-F5344CB8AC3E}">
        <p14:creationId xmlns:p14="http://schemas.microsoft.com/office/powerpoint/2010/main" val="27030117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819400"/>
            <a:ext cx="8229600" cy="738595"/>
          </a:xfrm>
        </p:spPr>
        <p:txBody>
          <a:bodyPr/>
          <a:lstStyle/>
          <a:p>
            <a:pPr algn="ctr"/>
            <a:r>
              <a:rPr lang="en-US" i="1" dirty="0" smtClean="0">
                <a:solidFill>
                  <a:schemeClr val="tx2">
                    <a:lumMod val="60000"/>
                    <a:lumOff val="40000"/>
                  </a:schemeClr>
                </a:solidFill>
              </a:rPr>
              <a:t>COD Reporting </a:t>
            </a:r>
            <a:br>
              <a:rPr lang="en-US" i="1" dirty="0" smtClean="0">
                <a:solidFill>
                  <a:schemeClr val="tx2">
                    <a:lumMod val="60000"/>
                    <a:lumOff val="40000"/>
                  </a:schemeClr>
                </a:solidFill>
              </a:rPr>
            </a:br>
            <a:r>
              <a:rPr lang="en-US" i="1" dirty="0" smtClean="0">
                <a:solidFill>
                  <a:schemeClr val="tx2">
                    <a:lumMod val="60000"/>
                    <a:lumOff val="40000"/>
                  </a:schemeClr>
                </a:solidFill>
              </a:rPr>
              <a:t>and Updates</a:t>
            </a:r>
            <a:endParaRPr lang="en-US" i="1" dirty="0">
              <a:solidFill>
                <a:schemeClr val="tx2">
                  <a:lumMod val="60000"/>
                  <a:lumOff val="40000"/>
                </a:schemeClr>
              </a:solidFill>
            </a:endParaRPr>
          </a:p>
        </p:txBody>
      </p:sp>
    </p:spTree>
    <p:extLst>
      <p:ext uri="{BB962C8B-B14F-4D97-AF65-F5344CB8AC3E}">
        <p14:creationId xmlns:p14="http://schemas.microsoft.com/office/powerpoint/2010/main" val="7778682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414338"/>
            <a:ext cx="8553450" cy="647700"/>
          </a:xfrm>
        </p:spPr>
        <p:txBody>
          <a:bodyPr/>
          <a:lstStyle/>
          <a:p>
            <a:pPr>
              <a:defRPr/>
            </a:pPr>
            <a:r>
              <a:rPr lang="en-US" dirty="0" smtClean="0">
                <a:latin typeface="Arial" panose="020B0604020202020204" pitchFamily="34" charset="0"/>
                <a:cs typeface="Arial" panose="020B0604020202020204" pitchFamily="34" charset="0"/>
              </a:rPr>
              <a:t>COD Reporting Requirements</a:t>
            </a:r>
            <a:endParaRPr lang="en-US" dirty="0">
              <a:latin typeface="Arial" panose="020B0604020202020204" pitchFamily="34" charset="0"/>
              <a:cs typeface="Arial" panose="020B0604020202020204" pitchFamily="34" charset="0"/>
            </a:endParaRPr>
          </a:p>
        </p:txBody>
      </p:sp>
      <p:graphicFrame>
        <p:nvGraphicFramePr>
          <p:cNvPr id="3" name="Diagram 2"/>
          <p:cNvGraphicFramePr/>
          <p:nvPr>
            <p:extLst>
              <p:ext uri="{D42A27DB-BD31-4B8C-83A1-F6EECF244321}">
                <p14:modId xmlns:p14="http://schemas.microsoft.com/office/powerpoint/2010/main" val="1945152286"/>
              </p:ext>
            </p:extLst>
          </p:nvPr>
        </p:nvGraphicFramePr>
        <p:xfrm>
          <a:off x="592347" y="1371600"/>
          <a:ext cx="83820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0"/>
          </p:nvPr>
        </p:nvSpPr>
        <p:spPr/>
        <p:txBody>
          <a:bodyPr/>
          <a:lstStyle/>
          <a:p>
            <a:pPr>
              <a:defRPr/>
            </a:pPr>
            <a:fld id="{45990886-4B74-4AE4-9723-15B4854C3905}" type="slidenum">
              <a:rPr lang="en-US" smtClean="0"/>
              <a:pPr>
                <a:defRPr/>
              </a:pPr>
              <a:t>35</a:t>
            </a:fld>
            <a:endParaRPr lang="en-US" dirty="0"/>
          </a:p>
        </p:txBody>
      </p:sp>
    </p:spTree>
    <p:extLst>
      <p:ext uri="{BB962C8B-B14F-4D97-AF65-F5344CB8AC3E}">
        <p14:creationId xmlns:p14="http://schemas.microsoft.com/office/powerpoint/2010/main" val="1997145607"/>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414338"/>
            <a:ext cx="8553450" cy="647700"/>
          </a:xfrm>
        </p:spPr>
        <p:txBody>
          <a:bodyPr/>
          <a:lstStyle/>
          <a:p>
            <a:pPr>
              <a:defRPr/>
            </a:pPr>
            <a:r>
              <a:rPr lang="en-US" dirty="0" smtClean="0">
                <a:latin typeface="Arial" panose="020B0604020202020204" pitchFamily="34" charset="0"/>
                <a:cs typeface="Arial" panose="020B0604020202020204" pitchFamily="34" charset="0"/>
              </a:rPr>
              <a:t>COD Reject Edits 206 &amp; 207</a:t>
            </a:r>
            <a:endParaRPr lang="en-US" dirty="0">
              <a:latin typeface="Arial" panose="020B0604020202020204" pitchFamily="34" charset="0"/>
              <a:cs typeface="Arial" panose="020B0604020202020204" pitchFamily="34"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02892448"/>
              </p:ext>
            </p:extLst>
          </p:nvPr>
        </p:nvGraphicFramePr>
        <p:xfrm>
          <a:off x="533400" y="15240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36</a:t>
            </a:fld>
            <a:endParaRPr lang="en-US" dirty="0"/>
          </a:p>
        </p:txBody>
      </p:sp>
    </p:spTree>
    <p:extLst>
      <p:ext uri="{BB962C8B-B14F-4D97-AF65-F5344CB8AC3E}">
        <p14:creationId xmlns:p14="http://schemas.microsoft.com/office/powerpoint/2010/main" val="22268187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787" y="414338"/>
            <a:ext cx="8553450" cy="647700"/>
          </a:xfrm>
        </p:spPr>
        <p:txBody>
          <a:bodyPr/>
          <a:lstStyle/>
          <a:p>
            <a:pPr>
              <a:defRPr/>
            </a:pPr>
            <a:r>
              <a:rPr lang="en-US" dirty="0" smtClean="0">
                <a:latin typeface="Arial" panose="020B0604020202020204" pitchFamily="34" charset="0"/>
                <a:cs typeface="Arial" panose="020B0604020202020204" pitchFamily="34" charset="0"/>
              </a:rPr>
              <a:t>COD Updates</a:t>
            </a:r>
            <a:endParaRPr lang="en-US" dirty="0">
              <a:latin typeface="Arial" panose="020B0604020202020204" pitchFamily="34" charset="0"/>
              <a:cs typeface="Arial" panose="020B0604020202020204" pitchFamily="34" charset="0"/>
            </a:endParaRPr>
          </a:p>
        </p:txBody>
      </p:sp>
      <p:sp>
        <p:nvSpPr>
          <p:cNvPr id="60419" name="Content Placeholder 2"/>
          <p:cNvSpPr>
            <a:spLocks noGrp="1"/>
          </p:cNvSpPr>
          <p:nvPr>
            <p:ph idx="1"/>
          </p:nvPr>
        </p:nvSpPr>
        <p:spPr bwMode="auto">
          <a:xfrm>
            <a:off x="460375" y="1371600"/>
            <a:ext cx="8302625" cy="46783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2800" dirty="0" smtClean="0">
                <a:latin typeface="Arial" panose="020B0604020202020204" pitchFamily="34" charset="0"/>
                <a:ea typeface="ＭＳ Ｐゴシック" pitchFamily="34" charset="-128"/>
                <a:cs typeface="Arial" panose="020B0604020202020204" pitchFamily="34" charset="0"/>
              </a:rPr>
              <a:t>Each time school submits an origination or disbursement record COD will:</a:t>
            </a:r>
            <a:br>
              <a:rPr lang="en-US" altLang="en-US" sz="2800" dirty="0" smtClean="0">
                <a:latin typeface="Arial" panose="020B0604020202020204" pitchFamily="34" charset="0"/>
                <a:ea typeface="ＭＳ Ｐゴシック" pitchFamily="34" charset="-128"/>
                <a:cs typeface="Arial" panose="020B0604020202020204" pitchFamily="34" charset="0"/>
              </a:rPr>
            </a:br>
            <a:endParaRPr lang="en-US" altLang="en-US" sz="200" dirty="0" smtClean="0">
              <a:latin typeface="Arial" panose="020B0604020202020204" pitchFamily="34" charset="0"/>
              <a:ea typeface="ＭＳ Ｐゴシック" pitchFamily="34" charset="-128"/>
              <a:cs typeface="Arial" panose="020B0604020202020204" pitchFamily="34" charset="0"/>
            </a:endParaRPr>
          </a:p>
          <a:p>
            <a:pPr lvl="1"/>
            <a:r>
              <a:rPr lang="en-US" altLang="en-US" sz="2400" dirty="0" smtClean="0">
                <a:latin typeface="Arial" panose="020B0604020202020204" pitchFamily="34" charset="0"/>
                <a:ea typeface="ＭＳ Ｐゴシック" pitchFamily="34" charset="-128"/>
                <a:cs typeface="Arial" panose="020B0604020202020204" pitchFamily="34" charset="0"/>
              </a:rPr>
              <a:t>Calculate Subsidized Usage Periods, including new loan</a:t>
            </a:r>
            <a:br>
              <a:rPr lang="en-US" altLang="en-US" sz="2400" dirty="0" smtClean="0">
                <a:latin typeface="Arial" panose="020B0604020202020204" pitchFamily="34" charset="0"/>
                <a:ea typeface="ＭＳ Ｐゴシック" pitchFamily="34" charset="-128"/>
                <a:cs typeface="Arial" panose="020B0604020202020204" pitchFamily="34" charset="0"/>
              </a:rPr>
            </a:br>
            <a:endParaRPr lang="en-US" altLang="en-US" sz="1100" dirty="0" smtClean="0">
              <a:latin typeface="Arial" panose="020B0604020202020204" pitchFamily="34" charset="0"/>
              <a:ea typeface="ＭＳ Ｐゴシック" pitchFamily="34" charset="-128"/>
              <a:cs typeface="Arial" panose="020B0604020202020204" pitchFamily="34" charset="0"/>
            </a:endParaRPr>
          </a:p>
          <a:p>
            <a:pPr lvl="1"/>
            <a:r>
              <a:rPr lang="en-US" altLang="en-US" sz="2400" dirty="0" smtClean="0">
                <a:latin typeface="Arial" panose="020B0604020202020204" pitchFamily="34" charset="0"/>
                <a:ea typeface="ＭＳ Ｐゴシック" pitchFamily="34" charset="-128"/>
                <a:cs typeface="Arial" panose="020B0604020202020204" pitchFamily="34" charset="0"/>
              </a:rPr>
              <a:t>Inform school of borrower’s Maximum Eligibility, Subsidized Usage, and Remaining Eligibility Periods</a:t>
            </a:r>
          </a:p>
          <a:p>
            <a:endParaRPr lang="en-US" altLang="en-US" dirty="0" smtClean="0">
              <a:latin typeface="Arial" panose="020B0604020202020204" pitchFamily="34" charset="0"/>
              <a:ea typeface="ＭＳ Ｐゴシック" pitchFamily="34" charset="-128"/>
              <a:cs typeface="Arial" panose="020B0604020202020204" pitchFamily="34" charset="0"/>
            </a:endParaRPr>
          </a:p>
          <a:p>
            <a:pPr marL="0" indent="0">
              <a:buNone/>
            </a:pPr>
            <a:endParaRPr lang="en-US" altLang="en-US" sz="1400" dirty="0" smtClean="0">
              <a:latin typeface="Arial" panose="020B0604020202020204" pitchFamily="34" charset="0"/>
              <a:ea typeface="ＭＳ Ｐゴシック" pitchFamily="34" charset="-128"/>
              <a:cs typeface="Arial" panose="020B0604020202020204" pitchFamily="34" charset="0"/>
            </a:endParaRPr>
          </a:p>
          <a:p>
            <a:r>
              <a:rPr lang="en-US" altLang="en-US" sz="2800" dirty="0" smtClean="0">
                <a:latin typeface="Arial" panose="020B0604020202020204" pitchFamily="34" charset="0"/>
                <a:ea typeface="ＭＳ Ｐゴシック" pitchFamily="34" charset="-128"/>
                <a:cs typeface="Arial" panose="020B0604020202020204" pitchFamily="34" charset="0"/>
              </a:rPr>
              <a:t>COD will also inform borrower in disclosure statement</a:t>
            </a:r>
          </a:p>
        </p:txBody>
      </p:sp>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37</a:t>
            </a:fld>
            <a:endParaRPr lang="en-US" dirty="0"/>
          </a:p>
        </p:txBody>
      </p:sp>
    </p:spTree>
    <p:extLst>
      <p:ext uri="{BB962C8B-B14F-4D97-AF65-F5344CB8AC3E}">
        <p14:creationId xmlns:p14="http://schemas.microsoft.com/office/powerpoint/2010/main" val="40428109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Content Placeholder 5"/>
          <p:cNvSpPr>
            <a:spLocks noGrp="1"/>
          </p:cNvSpPr>
          <p:nvPr>
            <p:ph idx="1"/>
          </p:nvPr>
        </p:nvSpPr>
        <p:spPr bwMode="auto">
          <a:xfrm>
            <a:off x="381000" y="1676399"/>
            <a:ext cx="8135938" cy="4441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625475" indent="-342900"/>
            <a:r>
              <a:rPr lang="en-US" altLang="en-US" sz="2800" dirty="0" smtClean="0">
                <a:latin typeface="Arial" charset="0"/>
                <a:cs typeface="Arial" charset="0"/>
              </a:rPr>
              <a:t>COD users may create and submit a Subsidized Usage inquiry to FSA for Subsidized Usage cases that can’t be resolved by a school</a:t>
            </a:r>
            <a:br>
              <a:rPr lang="en-US" altLang="en-US" sz="2800" dirty="0" smtClean="0">
                <a:latin typeface="Arial" charset="0"/>
                <a:cs typeface="Arial" charset="0"/>
              </a:rPr>
            </a:br>
            <a:endParaRPr lang="en-US" altLang="en-US" sz="1100" dirty="0" smtClean="0">
              <a:latin typeface="Arial" charset="0"/>
              <a:cs typeface="Arial" charset="0"/>
            </a:endParaRPr>
          </a:p>
          <a:p>
            <a:pPr marL="1249362" lvl="3" indent="-342900"/>
            <a:r>
              <a:rPr lang="en-US" altLang="en-US" sz="2400" dirty="0" smtClean="0">
                <a:latin typeface="Arial" charset="0"/>
                <a:cs typeface="Arial" charset="0"/>
              </a:rPr>
              <a:t>New ‘Create Subsidized Usage Inquiry’ page</a:t>
            </a:r>
          </a:p>
        </p:txBody>
      </p:sp>
      <p:sp>
        <p:nvSpPr>
          <p:cNvPr id="57348" name="Title 1"/>
          <p:cNvSpPr>
            <a:spLocks noGrp="1"/>
          </p:cNvSpPr>
          <p:nvPr>
            <p:ph type="title"/>
          </p:nvPr>
        </p:nvSpPr>
        <p:spPr bwMode="auto">
          <a:xfrm>
            <a:off x="228600" y="414338"/>
            <a:ext cx="91106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800" dirty="0" smtClean="0">
                <a:latin typeface="Arial" charset="0"/>
                <a:cs typeface="Arial" charset="0"/>
              </a:rPr>
              <a:t>COD Updates: Effective March 29, 2015</a:t>
            </a:r>
          </a:p>
        </p:txBody>
      </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38</a:t>
            </a:fld>
            <a:endParaRPr lang="en-US" dirty="0"/>
          </a:p>
        </p:txBody>
      </p:sp>
    </p:spTree>
    <p:extLst>
      <p:ext uri="{BB962C8B-B14F-4D97-AF65-F5344CB8AC3E}">
        <p14:creationId xmlns:p14="http://schemas.microsoft.com/office/powerpoint/2010/main" val="31466605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Content Placeholder 5"/>
          <p:cNvSpPr>
            <a:spLocks noGrp="1"/>
          </p:cNvSpPr>
          <p:nvPr>
            <p:ph idx="1"/>
          </p:nvPr>
        </p:nvSpPr>
        <p:spPr bwMode="auto">
          <a:xfrm>
            <a:off x="-152400" y="1371600"/>
            <a:ext cx="9144000" cy="464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2575" indent="0">
              <a:buNone/>
            </a:pPr>
            <a:r>
              <a:rPr lang="en-US" altLang="en-US" sz="3200" dirty="0" smtClean="0">
                <a:latin typeface="Arial" charset="0"/>
                <a:cs typeface="Arial" charset="0"/>
              </a:rPr>
              <a:t>New Subsidized Usage Calculator</a:t>
            </a:r>
          </a:p>
          <a:p>
            <a:pPr marL="282575" indent="0">
              <a:buNone/>
            </a:pPr>
            <a:endParaRPr lang="en-US" altLang="en-US" sz="1050" dirty="0" smtClean="0">
              <a:latin typeface="Arial" charset="0"/>
              <a:cs typeface="Arial" charset="0"/>
            </a:endParaRPr>
          </a:p>
          <a:p>
            <a:pPr marL="739775" indent="-457200"/>
            <a:r>
              <a:rPr lang="en-US" altLang="en-US" sz="2600" dirty="0" smtClean="0">
                <a:latin typeface="Arial" charset="0"/>
                <a:cs typeface="Arial" charset="0"/>
              </a:rPr>
              <a:t>Users will be able to enter loan data and estimate the students’ subsidized usage based upon the information entered and the loans existing on the COD System</a:t>
            </a:r>
          </a:p>
          <a:p>
            <a:pPr marL="739775" indent="-457200"/>
            <a:endParaRPr lang="en-US" altLang="en-US" sz="1000" dirty="0" smtClean="0">
              <a:latin typeface="Arial" charset="0"/>
              <a:cs typeface="Arial" charset="0"/>
            </a:endParaRPr>
          </a:p>
          <a:p>
            <a:pPr marL="1150938" lvl="1" indent="-236538"/>
            <a:r>
              <a:rPr lang="en-US" altLang="en-US" sz="2400" dirty="0" smtClean="0">
                <a:latin typeface="Arial" charset="0"/>
                <a:cs typeface="Arial" charset="0"/>
              </a:rPr>
              <a:t>Will allow the user to model potential impacts to the student’s subsidized usage and eligibility</a:t>
            </a:r>
          </a:p>
          <a:p>
            <a:pPr marL="1150938" lvl="1" indent="-236538"/>
            <a:endParaRPr lang="en-US" altLang="en-US" sz="900" dirty="0" smtClean="0">
              <a:latin typeface="Arial" charset="0"/>
              <a:cs typeface="Arial" charset="0"/>
            </a:endParaRPr>
          </a:p>
          <a:p>
            <a:pPr marL="1150938" lvl="1" indent="-236538"/>
            <a:r>
              <a:rPr lang="en-US" altLang="en-US" sz="2400" dirty="0" smtClean="0">
                <a:latin typeface="Arial" charset="0"/>
                <a:cs typeface="Arial" charset="0"/>
              </a:rPr>
              <a:t>Actions taken via the Subsidized Usage Calculator will not result in changes to the student’s loans in COD</a:t>
            </a:r>
          </a:p>
        </p:txBody>
      </p:sp>
      <p:sp>
        <p:nvSpPr>
          <p:cNvPr id="58372" name="Title 1"/>
          <p:cNvSpPr>
            <a:spLocks noGrp="1"/>
          </p:cNvSpPr>
          <p:nvPr>
            <p:ph type="title"/>
          </p:nvPr>
        </p:nvSpPr>
        <p:spPr bwMode="auto">
          <a:xfrm>
            <a:off x="152400" y="414338"/>
            <a:ext cx="91106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800" dirty="0">
                <a:latin typeface="Arial" charset="0"/>
                <a:cs typeface="Arial" charset="0"/>
              </a:rPr>
              <a:t>COD Updates: Effective March 29, 2015</a:t>
            </a:r>
            <a:endParaRPr lang="en-US" altLang="en-US" sz="3800" b="1" dirty="0" smtClean="0">
              <a:latin typeface="Arial" charset="0"/>
              <a:cs typeface="Arial" charset="0"/>
            </a:endParaRPr>
          </a:p>
        </p:txBody>
      </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39</a:t>
            </a:fld>
            <a:endParaRPr lang="en-US" dirty="0"/>
          </a:p>
        </p:txBody>
      </p:sp>
    </p:spTree>
    <p:extLst>
      <p:ext uri="{BB962C8B-B14F-4D97-AF65-F5344CB8AC3E}">
        <p14:creationId xmlns:p14="http://schemas.microsoft.com/office/powerpoint/2010/main" val="41450687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Background</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r>
              <a:rPr lang="en-US" sz="2800" dirty="0">
                <a:latin typeface="Arial" panose="020B0604020202020204" pitchFamily="34" charset="0"/>
                <a:cs typeface="Arial" panose="020B0604020202020204" pitchFamily="34" charset="0"/>
              </a:rPr>
              <a:t>Public Law 112-141 established a limit </a:t>
            </a:r>
            <a:r>
              <a:rPr lang="en-US" sz="2800" dirty="0" smtClean="0">
                <a:latin typeface="Arial" panose="020B0604020202020204" pitchFamily="34" charset="0"/>
                <a:cs typeface="Arial" panose="020B0604020202020204" pitchFamily="34" charset="0"/>
              </a:rPr>
              <a:t>to how </a:t>
            </a:r>
            <a:r>
              <a:rPr lang="en-US" sz="2800" dirty="0">
                <a:latin typeface="Arial" panose="020B0604020202020204" pitchFamily="34" charset="0"/>
                <a:cs typeface="Arial" panose="020B0604020202020204" pitchFamily="34" charset="0"/>
              </a:rPr>
              <a:t>many years a student may receive subsidized </a:t>
            </a:r>
            <a:r>
              <a:rPr lang="en-US" sz="2800" dirty="0" smtClean="0">
                <a:latin typeface="Arial" panose="020B0604020202020204" pitchFamily="34" charset="0"/>
                <a:cs typeface="Arial" panose="020B0604020202020204" pitchFamily="34" charset="0"/>
              </a:rPr>
              <a:t>loans</a:t>
            </a:r>
          </a:p>
          <a:p>
            <a:pPr lvl="1"/>
            <a:r>
              <a:rPr lang="en-US" sz="2200" dirty="0" smtClean="0">
                <a:latin typeface="Arial" panose="020B0604020202020204" pitchFamily="34" charset="0"/>
                <a:cs typeface="Arial" panose="020B0604020202020204" pitchFamily="34" charset="0"/>
              </a:rPr>
              <a:t>Results in additional incentive to complete programs </a:t>
            </a:r>
            <a:br>
              <a:rPr lang="en-US" sz="2200" dirty="0" smtClean="0">
                <a:latin typeface="Arial" panose="020B0604020202020204" pitchFamily="34" charset="0"/>
                <a:cs typeface="Arial" panose="020B0604020202020204" pitchFamily="34" charset="0"/>
              </a:rPr>
            </a:br>
            <a:r>
              <a:rPr lang="en-US" sz="2200" dirty="0" smtClean="0">
                <a:latin typeface="Arial" panose="020B0604020202020204" pitchFamily="34" charset="0"/>
                <a:cs typeface="Arial" panose="020B0604020202020204" pitchFamily="34" charset="0"/>
              </a:rPr>
              <a:t>in a timely manner</a:t>
            </a:r>
          </a:p>
          <a:p>
            <a:pPr lvl="1"/>
            <a:r>
              <a:rPr lang="en-US" sz="2200" dirty="0" smtClean="0">
                <a:latin typeface="Arial" panose="020B0604020202020204" pitchFamily="34" charset="0"/>
                <a:cs typeface="Arial" panose="020B0604020202020204" pitchFamily="34" charset="0"/>
              </a:rPr>
              <a:t>Estimated net budget impact of </a:t>
            </a:r>
            <a:br>
              <a:rPr lang="en-US" sz="2200" dirty="0" smtClean="0">
                <a:latin typeface="Arial" panose="020B0604020202020204" pitchFamily="34" charset="0"/>
                <a:cs typeface="Arial" panose="020B0604020202020204" pitchFamily="34" charset="0"/>
              </a:rPr>
            </a:br>
            <a:r>
              <a:rPr lang="en-US" sz="2200" dirty="0" smtClean="0">
                <a:latin typeface="Arial" panose="020B0604020202020204" pitchFamily="34" charset="0"/>
                <a:cs typeface="Arial" panose="020B0604020202020204" pitchFamily="34" charset="0"/>
              </a:rPr>
              <a:t>$3.9 billion in savings over 10 years</a:t>
            </a:r>
            <a:br>
              <a:rPr lang="en-US" sz="2200" dirty="0" smtClean="0">
                <a:latin typeface="Arial" panose="020B0604020202020204" pitchFamily="34" charset="0"/>
                <a:cs typeface="Arial" panose="020B0604020202020204" pitchFamily="34" charset="0"/>
              </a:rPr>
            </a:br>
            <a:r>
              <a:rPr lang="en-US" sz="2200" dirty="0" smtClean="0">
                <a:latin typeface="Arial" panose="020B0604020202020204" pitchFamily="34" charset="0"/>
                <a:cs typeface="Arial" panose="020B0604020202020204" pitchFamily="34" charset="0"/>
              </a:rPr>
              <a:t>(FY 2013-2023)</a:t>
            </a:r>
            <a:endParaRPr lang="en-US" sz="2200" dirty="0">
              <a:latin typeface="Arial" panose="020B0604020202020204" pitchFamily="34" charset="0"/>
              <a:cs typeface="Arial" panose="020B0604020202020204" pitchFamily="34" charset="0"/>
            </a:endParaRPr>
          </a:p>
          <a:p>
            <a:endParaRPr lang="en-US" dirty="0"/>
          </a:p>
        </p:txBody>
      </p:sp>
      <p:pic>
        <p:nvPicPr>
          <p:cNvPr id="3076" name="Picture 4" descr="C:\Users\joseph.massman\AppData\Local\Microsoft\Windows\Temporary Internet Files\Content.IE5\W6BV63DS\MC900059553[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3441964"/>
            <a:ext cx="2644597" cy="260799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0"/>
          </p:nvPr>
        </p:nvSpPr>
        <p:spPr/>
        <p:txBody>
          <a:bodyPr/>
          <a:lstStyle/>
          <a:p>
            <a:pPr>
              <a:defRPr/>
            </a:pPr>
            <a:fld id="{45990886-4B74-4AE4-9723-15B4854C3905}" type="slidenum">
              <a:rPr lang="en-US" smtClean="0"/>
              <a:pPr>
                <a:defRPr/>
              </a:pPr>
              <a:t>4</a:t>
            </a:fld>
            <a:endParaRPr lang="en-US" dirty="0"/>
          </a:p>
        </p:txBody>
      </p:sp>
    </p:spTree>
    <p:extLst>
      <p:ext uri="{BB962C8B-B14F-4D97-AF65-F5344CB8AC3E}">
        <p14:creationId xmlns:p14="http://schemas.microsoft.com/office/powerpoint/2010/main" val="6479628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3048000"/>
            <a:ext cx="8229600" cy="738595"/>
          </a:xfrm>
        </p:spPr>
        <p:txBody>
          <a:bodyPr/>
          <a:lstStyle/>
          <a:p>
            <a:pPr algn="ctr"/>
            <a:r>
              <a:rPr lang="en-US" i="1" dirty="0" smtClean="0">
                <a:solidFill>
                  <a:schemeClr val="tx2">
                    <a:lumMod val="60000"/>
                    <a:lumOff val="40000"/>
                  </a:schemeClr>
                </a:solidFill>
              </a:rPr>
              <a:t>NSLDS Enrollment Reporting</a:t>
            </a:r>
            <a:endParaRPr lang="en-US" i="1" dirty="0">
              <a:solidFill>
                <a:schemeClr val="tx2">
                  <a:lumMod val="60000"/>
                  <a:lumOff val="40000"/>
                </a:schemeClr>
              </a:solidFill>
            </a:endParaRPr>
          </a:p>
        </p:txBody>
      </p:sp>
    </p:spTree>
    <p:extLst>
      <p:ext uri="{BB962C8B-B14F-4D97-AF65-F5344CB8AC3E}">
        <p14:creationId xmlns:p14="http://schemas.microsoft.com/office/powerpoint/2010/main" val="7778682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NSLDS Reporting Requirements</a:t>
            </a:r>
            <a:endParaRPr lang="en-US" dirty="0"/>
          </a:p>
        </p:txBody>
      </p:sp>
      <p:sp>
        <p:nvSpPr>
          <p:cNvPr id="6" name="Content Placeholder 5"/>
          <p:cNvSpPr>
            <a:spLocks noGrp="1"/>
          </p:cNvSpPr>
          <p:nvPr>
            <p:ph idx="1"/>
          </p:nvPr>
        </p:nvSpPr>
        <p:spPr>
          <a:xfrm>
            <a:off x="381000" y="1676400"/>
            <a:ext cx="8382000" cy="4373563"/>
          </a:xfrm>
        </p:spPr>
        <p:txBody>
          <a:bodyPr/>
          <a:lstStyle/>
          <a:p>
            <a:pPr marL="0" indent="0">
              <a:buNone/>
            </a:pPr>
            <a:r>
              <a:rPr lang="en-US" sz="2800" dirty="0" smtClean="0"/>
              <a:t>Three record ‘levels’ for each student:</a:t>
            </a:r>
          </a:p>
          <a:p>
            <a:pPr lvl="1"/>
            <a:endParaRPr lang="en-US" dirty="0"/>
          </a:p>
          <a:p>
            <a:pPr lvl="1"/>
            <a:r>
              <a:rPr lang="en-US" sz="2300" dirty="0" smtClean="0"/>
              <a:t>Campus-level record</a:t>
            </a:r>
          </a:p>
          <a:p>
            <a:pPr lvl="1"/>
            <a:endParaRPr lang="en-US" sz="2300" dirty="0"/>
          </a:p>
          <a:p>
            <a:pPr lvl="1"/>
            <a:r>
              <a:rPr lang="en-US" sz="2300" dirty="0" smtClean="0"/>
              <a:t>Program-level record</a:t>
            </a:r>
          </a:p>
          <a:p>
            <a:pPr lvl="1"/>
            <a:endParaRPr lang="en-US" sz="2300" dirty="0"/>
          </a:p>
          <a:p>
            <a:pPr lvl="1"/>
            <a:r>
              <a:rPr lang="en-US" sz="2300" dirty="0" smtClean="0"/>
              <a:t>Email address</a:t>
            </a:r>
            <a:endParaRPr lang="en-US" sz="2300" dirty="0"/>
          </a:p>
        </p:txBody>
      </p:sp>
    </p:spTree>
    <p:extLst>
      <p:ext uri="{BB962C8B-B14F-4D97-AF65-F5344CB8AC3E}">
        <p14:creationId xmlns:p14="http://schemas.microsoft.com/office/powerpoint/2010/main" val="35399157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smtClean="0">
                <a:solidFill>
                  <a:srgbClr val="595959"/>
                </a:solidFill>
                <a:latin typeface="Arial" charset="0"/>
                <a:cs typeface="Arial" charset="0"/>
              </a:rPr>
              <a:t>Campus-Level Record Type 001</a:t>
            </a:r>
          </a:p>
        </p:txBody>
      </p:sp>
      <p:graphicFrame>
        <p:nvGraphicFramePr>
          <p:cNvPr id="3" name="Diagram 2"/>
          <p:cNvGraphicFramePr/>
          <p:nvPr/>
        </p:nvGraphicFramePr>
        <p:xfrm>
          <a:off x="1066800" y="1447800"/>
          <a:ext cx="67056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436" name="Slide Number Placeholder 3"/>
          <p:cNvSpPr txBox="1">
            <a:spLocks/>
          </p:cNvSpPr>
          <p:nvPr/>
        </p:nvSpPr>
        <p:spPr bwMode="auto">
          <a:xfrm>
            <a:off x="38100" y="6324600"/>
            <a:ext cx="1714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B48587AA-485D-44DF-8034-6C2F1E105A5C}" type="slidenum">
              <a:rPr lang="en-US" altLang="en-US" sz="1400">
                <a:latin typeface="Arial" charset="0"/>
                <a:ea typeface="ＭＳ Ｐゴシック" pitchFamily="34" charset="-128"/>
              </a:rPr>
              <a:pPr eaLnBrk="1" hangingPunct="1"/>
              <a:t>42</a:t>
            </a:fld>
            <a:endParaRPr lang="en-US" altLang="en-US" sz="1400" dirty="0">
              <a:latin typeface="Arial" charset="0"/>
              <a:ea typeface="ＭＳ Ｐゴシック" pitchFamily="34" charset="-128"/>
            </a:endParaRPr>
          </a:p>
        </p:txBody>
      </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42</a:t>
            </a:fld>
            <a:endParaRPr lang="en-US" dirty="0"/>
          </a:p>
        </p:txBody>
      </p:sp>
    </p:spTree>
    <p:extLst>
      <p:ext uri="{BB962C8B-B14F-4D97-AF65-F5344CB8AC3E}">
        <p14:creationId xmlns:p14="http://schemas.microsoft.com/office/powerpoint/2010/main" val="16045017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414338"/>
            <a:ext cx="8553450" cy="647700"/>
          </a:xfrm>
        </p:spPr>
        <p:txBody>
          <a:bodyPr/>
          <a:lstStyle/>
          <a:p>
            <a:pPr>
              <a:defRPr/>
            </a:pPr>
            <a:r>
              <a:rPr lang="en-US" dirty="0" smtClean="0">
                <a:ea typeface="ＭＳ Ｐゴシック" pitchFamily="-106" charset="-128"/>
              </a:rPr>
              <a:t>Campus-Level Fields</a:t>
            </a:r>
            <a:endParaRPr lang="en-US" dirty="0">
              <a:ea typeface="ＭＳ Ｐゴシック" pitchFamily="-106" charset="-128"/>
            </a:endParaRPr>
          </a:p>
        </p:txBody>
      </p:sp>
      <p:sp>
        <p:nvSpPr>
          <p:cNvPr id="19459" name="Content Placeholder 2"/>
          <p:cNvSpPr>
            <a:spLocks noGrp="1"/>
          </p:cNvSpPr>
          <p:nvPr>
            <p:ph idx="1"/>
          </p:nvPr>
        </p:nvSpPr>
        <p:spPr bwMode="auto">
          <a:xfrm>
            <a:off x="533400" y="1219200"/>
            <a:ext cx="8229600" cy="502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2800" dirty="0" smtClean="0">
                <a:latin typeface="Arial" charset="0"/>
                <a:cs typeface="Arial" charset="0"/>
              </a:rPr>
              <a:t>Credential Level </a:t>
            </a:r>
          </a:p>
          <a:p>
            <a:pPr lvl="1"/>
            <a:r>
              <a:rPr lang="en-US" altLang="en-US" dirty="0" smtClean="0">
                <a:latin typeface="Arial" charset="0"/>
                <a:cs typeface="Arial" charset="0"/>
              </a:rPr>
              <a:t>Moved to Program-level record type</a:t>
            </a:r>
          </a:p>
          <a:p>
            <a:pPr lvl="1">
              <a:buFont typeface="Arial" charset="0"/>
              <a:buChar char="•"/>
            </a:pPr>
            <a:endParaRPr lang="en-US" altLang="en-US" dirty="0" smtClean="0">
              <a:latin typeface="Arial" charset="0"/>
              <a:cs typeface="Arial" charset="0"/>
            </a:endParaRPr>
          </a:p>
          <a:p>
            <a:r>
              <a:rPr lang="en-US" altLang="en-US" sz="2800" dirty="0" smtClean="0">
                <a:latin typeface="Arial" charset="0"/>
                <a:cs typeface="Arial" charset="0"/>
              </a:rPr>
              <a:t>Program Indicator</a:t>
            </a:r>
          </a:p>
          <a:p>
            <a:pPr lvl="1"/>
            <a:r>
              <a:rPr lang="en-US" altLang="en-US" dirty="0" smtClean="0">
                <a:latin typeface="Arial" charset="0"/>
                <a:cs typeface="Arial" charset="0"/>
              </a:rPr>
              <a:t>Report ‘Y’ if the student is enrolled in at least one program</a:t>
            </a:r>
          </a:p>
          <a:p>
            <a:pPr lvl="1"/>
            <a:r>
              <a:rPr lang="en-US" altLang="en-US" dirty="0" smtClean="0">
                <a:latin typeface="Arial" charset="0"/>
                <a:cs typeface="Arial" charset="0"/>
              </a:rPr>
              <a:t>Report ‘N’ only if the student is not enrolled in any program at your location</a:t>
            </a:r>
          </a:p>
          <a:p>
            <a:pPr lvl="2"/>
            <a:r>
              <a:rPr lang="en-US" altLang="en-US" dirty="0" smtClean="0">
                <a:latin typeface="Arial" charset="0"/>
                <a:cs typeface="Arial" charset="0"/>
              </a:rPr>
              <a:t>Can be used by “deferment only” schools </a:t>
            </a:r>
          </a:p>
          <a:p>
            <a:pPr lvl="2"/>
            <a:r>
              <a:rPr lang="en-US" altLang="en-US" dirty="0" smtClean="0">
                <a:latin typeface="Arial" charset="0"/>
                <a:cs typeface="Arial" charset="0"/>
              </a:rPr>
              <a:t>Should not be used for undeclared majors</a:t>
            </a:r>
          </a:p>
          <a:p>
            <a:endParaRPr lang="en-US" altLang="en-US" dirty="0" smtClean="0">
              <a:latin typeface="Arial" charset="0"/>
              <a:cs typeface="Arial" charset="0"/>
            </a:endParaRPr>
          </a:p>
        </p:txBody>
      </p:sp>
      <p:pic>
        <p:nvPicPr>
          <p:cNvPr id="19461" name="Picture 10" descr="C:\Users\helen.hidalgo\AppData\Local\Microsoft\Windows\Temporary Internet Files\Content.IE5\YA06YAA0\MP90042259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3951288"/>
            <a:ext cx="297338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43</a:t>
            </a:fld>
            <a:endParaRPr lang="en-US" dirty="0"/>
          </a:p>
        </p:txBody>
      </p:sp>
    </p:spTree>
    <p:extLst>
      <p:ext uri="{BB962C8B-B14F-4D97-AF65-F5344CB8AC3E}">
        <p14:creationId xmlns:p14="http://schemas.microsoft.com/office/powerpoint/2010/main" val="20890491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smtClean="0">
                <a:solidFill>
                  <a:srgbClr val="595959"/>
                </a:solidFill>
                <a:latin typeface="Arial" charset="0"/>
                <a:cs typeface="Arial" charset="0"/>
              </a:rPr>
              <a:t>Program-Level Record Type 002</a:t>
            </a:r>
          </a:p>
        </p:txBody>
      </p:sp>
      <p:grpSp>
        <p:nvGrpSpPr>
          <p:cNvPr id="20483" name="Group 8"/>
          <p:cNvGrpSpPr>
            <a:grpSpLocks/>
          </p:cNvGrpSpPr>
          <p:nvPr/>
        </p:nvGrpSpPr>
        <p:grpSpPr bwMode="auto">
          <a:xfrm>
            <a:off x="2133600" y="1598613"/>
            <a:ext cx="4876800" cy="609600"/>
            <a:chOff x="0" y="0"/>
            <a:chExt cx="6096000" cy="794100"/>
          </a:xfrm>
        </p:grpSpPr>
        <p:sp>
          <p:nvSpPr>
            <p:cNvPr id="13" name="Rectangle 12"/>
            <p:cNvSpPr/>
            <p:nvPr/>
          </p:nvSpPr>
          <p:spPr>
            <a:xfrm>
              <a:off x="0" y="0"/>
              <a:ext cx="6096000" cy="794100"/>
            </a:xfrm>
            <a:prstGeom prst="rect">
              <a:avLst/>
            </a:prstGeom>
            <a:scene3d>
              <a:camera prst="orthographicFront"/>
              <a:lightRig rig="threePt" dir="t"/>
            </a:scene3d>
            <a:sp3d>
              <a:bevelT prst="relaxedInset"/>
            </a:sp3d>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4" name="Rectangle 13"/>
            <p:cNvSpPr/>
            <p:nvPr/>
          </p:nvSpPr>
          <p:spPr>
            <a:xfrm>
              <a:off x="0" y="0"/>
              <a:ext cx="6096000" cy="794100"/>
            </a:xfrm>
            <a:prstGeom prst="rect">
              <a:avLst/>
            </a:prstGeom>
            <a:scene3d>
              <a:camera prst="orthographicFront"/>
              <a:lightRig rig="threePt" dir="t"/>
            </a:scene3d>
            <a:sp3d>
              <a:bevelT prst="relaxedInset"/>
            </a:sp3d>
          </p:spPr>
          <p:style>
            <a:lnRef idx="0">
              <a:scrgbClr r="0" g="0" b="0"/>
            </a:lnRef>
            <a:fillRef idx="0">
              <a:scrgbClr r="0" g="0" b="0"/>
            </a:fillRef>
            <a:effectRef idx="0">
              <a:scrgbClr r="0" g="0" b="0"/>
            </a:effectRef>
            <a:fontRef idx="minor">
              <a:schemeClr val="lt1"/>
            </a:fontRef>
          </p:style>
          <p:txBody>
            <a:bodyPr lIns="128016" tIns="73152" rIns="128016" bIns="73152" spcCol="1270" anchor="ctr"/>
            <a:lstStyle/>
            <a:p>
              <a:pPr algn="ctr" defTabSz="800100" eaLnBrk="0" hangingPunct="0">
                <a:lnSpc>
                  <a:spcPct val="90000"/>
                </a:lnSpc>
                <a:spcAft>
                  <a:spcPct val="35000"/>
                </a:spcAft>
                <a:defRPr/>
              </a:pPr>
              <a:r>
                <a:rPr lang="en-US" sz="2200" b="1" dirty="0">
                  <a:latin typeface="Arial" pitchFamily="34" charset="0"/>
                  <a:cs typeface="Arial" pitchFamily="34" charset="0"/>
                </a:rPr>
                <a:t>Program-Level</a:t>
              </a:r>
              <a:r>
                <a:rPr lang="en-US" sz="2200" b="1" dirty="0"/>
                <a:t> </a:t>
              </a:r>
            </a:p>
          </p:txBody>
        </p:sp>
      </p:grpSp>
      <p:grpSp>
        <p:nvGrpSpPr>
          <p:cNvPr id="20484" name="Group 9"/>
          <p:cNvGrpSpPr>
            <a:grpSpLocks/>
          </p:cNvGrpSpPr>
          <p:nvPr/>
        </p:nvGrpSpPr>
        <p:grpSpPr bwMode="auto">
          <a:xfrm>
            <a:off x="2133600" y="2055813"/>
            <a:ext cx="4876800" cy="3657600"/>
            <a:chOff x="0" y="673310"/>
            <a:chExt cx="6096000" cy="2986595"/>
          </a:xfrm>
        </p:grpSpPr>
        <p:sp>
          <p:nvSpPr>
            <p:cNvPr id="11" name="Rectangle 10"/>
            <p:cNvSpPr/>
            <p:nvPr/>
          </p:nvSpPr>
          <p:spPr>
            <a:xfrm>
              <a:off x="0" y="809418"/>
              <a:ext cx="6096000" cy="2850487"/>
            </a:xfrm>
            <a:prstGeom prst="rect">
              <a:avLst/>
            </a:prstGeom>
            <a:scene3d>
              <a:camera prst="orthographicFront"/>
              <a:lightRig rig="threePt" dir="t"/>
            </a:scene3d>
            <a:sp3d>
              <a:bevelT prst="relaxedInset"/>
            </a:sp3d>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12" name="Rectangle 11"/>
            <p:cNvSpPr/>
            <p:nvPr/>
          </p:nvSpPr>
          <p:spPr>
            <a:xfrm>
              <a:off x="0" y="673310"/>
              <a:ext cx="6096000" cy="2986595"/>
            </a:xfrm>
            <a:prstGeom prst="rect">
              <a:avLst/>
            </a:prstGeom>
            <a:noFill/>
            <a:scene3d>
              <a:camera prst="orthographicFront"/>
              <a:lightRig rig="threePt" dir="t"/>
            </a:scene3d>
            <a:sp3d>
              <a:bevelT prst="relaxedInset"/>
            </a:sp3d>
          </p:spPr>
          <p:style>
            <a:lnRef idx="0">
              <a:scrgbClr r="0" g="0" b="0"/>
            </a:lnRef>
            <a:fillRef idx="0">
              <a:scrgbClr r="0" g="0" b="0"/>
            </a:fillRef>
            <a:effectRef idx="0">
              <a:scrgbClr r="0" g="0" b="0"/>
            </a:effectRef>
            <a:fontRef idx="minor">
              <a:schemeClr val="dk1">
                <a:hueOff val="0"/>
                <a:satOff val="0"/>
                <a:lumOff val="0"/>
                <a:alphaOff val="0"/>
              </a:schemeClr>
            </a:fontRef>
          </p:style>
          <p:txBody>
            <a:bodyPr lIns="90678" tIns="90678" rIns="120904" bIns="136017" spcCol="1270"/>
            <a:lstStyle/>
            <a:p>
              <a:pPr marL="0" lvl="1" defTabSz="755650" eaLnBrk="0" hangingPunct="0">
                <a:lnSpc>
                  <a:spcPct val="90000"/>
                </a:lnSpc>
                <a:spcBef>
                  <a:spcPts val="1200"/>
                </a:spcBef>
                <a:spcAft>
                  <a:spcPct val="15000"/>
                </a:spcAft>
                <a:defRPr/>
              </a:pPr>
              <a:endParaRPr lang="en-US" sz="500" dirty="0">
                <a:solidFill>
                  <a:schemeClr val="tx1">
                    <a:lumMod val="65000"/>
                    <a:lumOff val="35000"/>
                  </a:schemeClr>
                </a:solidFill>
                <a:latin typeface="Arial" panose="020B0604020202020204" pitchFamily="34" charset="0"/>
                <a:cs typeface="Arial" panose="020B0604020202020204" pitchFamily="34" charset="0"/>
              </a:endParaRPr>
            </a:p>
            <a:p>
              <a:pPr marL="171450" lvl="1" indent="-171450" defTabSz="755650" eaLnBrk="0" hangingPunct="0">
                <a:lnSpc>
                  <a:spcPct val="90000"/>
                </a:lnSpc>
                <a:spcBef>
                  <a:spcPts val="1200"/>
                </a:spcBef>
                <a:spcAft>
                  <a:spcPct val="15000"/>
                </a:spcAft>
                <a:buFontTx/>
                <a:buChar char="••"/>
                <a:defRPr/>
              </a:pPr>
              <a:r>
                <a:rPr lang="en-US" sz="1900" dirty="0">
                  <a:solidFill>
                    <a:schemeClr val="tx1">
                      <a:lumMod val="65000"/>
                      <a:lumOff val="35000"/>
                    </a:schemeClr>
                  </a:solidFill>
                  <a:latin typeface="Arial" panose="020B0604020202020204" pitchFamily="34" charset="0"/>
                  <a:cs typeface="Arial" panose="020B0604020202020204" pitchFamily="34" charset="0"/>
                </a:rPr>
                <a:t>Classification of Instructional Programs (CIP) Code</a:t>
              </a:r>
            </a:p>
            <a:p>
              <a:pPr marL="171450" lvl="1" indent="-171450" defTabSz="755650" eaLnBrk="0" hangingPunct="0">
                <a:lnSpc>
                  <a:spcPct val="90000"/>
                </a:lnSpc>
                <a:spcAft>
                  <a:spcPct val="15000"/>
                </a:spcAft>
                <a:buFontTx/>
                <a:buChar char="••"/>
                <a:defRPr/>
              </a:pPr>
              <a:r>
                <a:rPr lang="en-US" sz="1900" dirty="0">
                  <a:solidFill>
                    <a:schemeClr val="tx1">
                      <a:lumMod val="65000"/>
                      <a:lumOff val="35000"/>
                    </a:schemeClr>
                  </a:solidFill>
                  <a:latin typeface="Arial" panose="020B0604020202020204" pitchFamily="34" charset="0"/>
                  <a:cs typeface="Arial" panose="020B0604020202020204" pitchFamily="34" charset="0"/>
                </a:rPr>
                <a:t>CIP Year 	</a:t>
              </a:r>
            </a:p>
            <a:p>
              <a:pPr marL="171450" lvl="1" indent="-171450" defTabSz="755650" eaLnBrk="0" hangingPunct="0">
                <a:lnSpc>
                  <a:spcPct val="90000"/>
                </a:lnSpc>
                <a:spcAft>
                  <a:spcPct val="15000"/>
                </a:spcAft>
                <a:buFontTx/>
                <a:buChar char="••"/>
                <a:defRPr/>
              </a:pPr>
              <a:r>
                <a:rPr lang="en-US" sz="1900" dirty="0">
                  <a:solidFill>
                    <a:schemeClr val="tx1">
                      <a:lumMod val="65000"/>
                      <a:lumOff val="35000"/>
                    </a:schemeClr>
                  </a:solidFill>
                  <a:latin typeface="Arial" panose="020B0604020202020204" pitchFamily="34" charset="0"/>
                  <a:cs typeface="Arial" panose="020B0604020202020204" pitchFamily="34" charset="0"/>
                </a:rPr>
                <a:t>Program Credential Level</a:t>
              </a:r>
            </a:p>
            <a:p>
              <a:pPr marL="171450" lvl="1" indent="-171450" defTabSz="755650" eaLnBrk="0" hangingPunct="0">
                <a:lnSpc>
                  <a:spcPct val="90000"/>
                </a:lnSpc>
                <a:spcAft>
                  <a:spcPct val="15000"/>
                </a:spcAft>
                <a:buFontTx/>
                <a:buChar char="••"/>
                <a:defRPr/>
              </a:pPr>
              <a:r>
                <a:rPr lang="en-US" sz="1900" dirty="0">
                  <a:solidFill>
                    <a:schemeClr val="tx1">
                      <a:lumMod val="65000"/>
                      <a:lumOff val="35000"/>
                    </a:schemeClr>
                  </a:solidFill>
                  <a:latin typeface="Arial" panose="020B0604020202020204" pitchFamily="34" charset="0"/>
                  <a:cs typeface="Arial" panose="020B0604020202020204" pitchFamily="34" charset="0"/>
                </a:rPr>
                <a:t>Published Program Length</a:t>
              </a:r>
            </a:p>
            <a:p>
              <a:pPr marL="171450" lvl="1" indent="-171450" defTabSz="755650" eaLnBrk="0" hangingPunct="0">
                <a:lnSpc>
                  <a:spcPct val="90000"/>
                </a:lnSpc>
                <a:spcAft>
                  <a:spcPct val="15000"/>
                </a:spcAft>
                <a:buFontTx/>
                <a:buChar char="••"/>
                <a:defRPr/>
              </a:pPr>
              <a:r>
                <a:rPr lang="en-US" sz="1900" dirty="0">
                  <a:solidFill>
                    <a:schemeClr val="tx1">
                      <a:lumMod val="65000"/>
                      <a:lumOff val="35000"/>
                    </a:schemeClr>
                  </a:solidFill>
                  <a:latin typeface="Arial" panose="020B0604020202020204" pitchFamily="34" charset="0"/>
                  <a:cs typeface="Arial" panose="020B0604020202020204" pitchFamily="34" charset="0"/>
                </a:rPr>
                <a:t>Published Program Length Measurement </a:t>
              </a:r>
            </a:p>
            <a:p>
              <a:pPr marL="171450" lvl="1" indent="-171450" defTabSz="755650" eaLnBrk="0" hangingPunct="0">
                <a:lnSpc>
                  <a:spcPct val="90000"/>
                </a:lnSpc>
                <a:spcAft>
                  <a:spcPct val="15000"/>
                </a:spcAft>
                <a:buFontTx/>
                <a:buChar char="••"/>
                <a:defRPr/>
              </a:pPr>
              <a:r>
                <a:rPr lang="en-US" sz="1900" dirty="0">
                  <a:solidFill>
                    <a:schemeClr val="tx1">
                      <a:lumMod val="65000"/>
                      <a:lumOff val="35000"/>
                    </a:schemeClr>
                  </a:solidFill>
                  <a:latin typeface="Arial" panose="020B0604020202020204" pitchFamily="34" charset="0"/>
                  <a:cs typeface="Arial" panose="020B0604020202020204" pitchFamily="34" charset="0"/>
                </a:rPr>
                <a:t>Weeks in Title IV  Academic Year</a:t>
              </a:r>
            </a:p>
            <a:p>
              <a:pPr marL="171450" lvl="1" indent="-171450" defTabSz="755650" eaLnBrk="0" hangingPunct="0">
                <a:lnSpc>
                  <a:spcPct val="90000"/>
                </a:lnSpc>
                <a:spcAft>
                  <a:spcPct val="15000"/>
                </a:spcAft>
                <a:buFontTx/>
                <a:buChar char="••"/>
                <a:defRPr/>
              </a:pPr>
              <a:r>
                <a:rPr lang="en-US" sz="1900" dirty="0">
                  <a:solidFill>
                    <a:schemeClr val="tx1">
                      <a:lumMod val="65000"/>
                      <a:lumOff val="35000"/>
                    </a:schemeClr>
                  </a:solidFill>
                  <a:latin typeface="Arial" panose="020B0604020202020204" pitchFamily="34" charset="0"/>
                  <a:cs typeface="Arial" panose="020B0604020202020204" pitchFamily="34" charset="0"/>
                </a:rPr>
                <a:t>Program Begin Date</a:t>
              </a:r>
            </a:p>
            <a:p>
              <a:pPr marL="171450" lvl="1" indent="-171450" defTabSz="755650" eaLnBrk="0" hangingPunct="0">
                <a:lnSpc>
                  <a:spcPct val="90000"/>
                </a:lnSpc>
                <a:spcAft>
                  <a:spcPct val="15000"/>
                </a:spcAft>
                <a:buFontTx/>
                <a:buChar char="••"/>
                <a:defRPr/>
              </a:pPr>
              <a:r>
                <a:rPr lang="en-US" sz="1900" dirty="0">
                  <a:solidFill>
                    <a:schemeClr val="tx1">
                      <a:lumMod val="65000"/>
                      <a:lumOff val="35000"/>
                    </a:schemeClr>
                  </a:solidFill>
                  <a:latin typeface="Arial" panose="020B0604020202020204" pitchFamily="34" charset="0"/>
                  <a:cs typeface="Arial" panose="020B0604020202020204" pitchFamily="34" charset="0"/>
                </a:rPr>
                <a:t>Special Program Indicator</a:t>
              </a:r>
            </a:p>
            <a:p>
              <a:pPr marL="171450" lvl="1" indent="-171450" defTabSz="755650" eaLnBrk="0" hangingPunct="0">
                <a:lnSpc>
                  <a:spcPct val="90000"/>
                </a:lnSpc>
                <a:spcAft>
                  <a:spcPct val="15000"/>
                </a:spcAft>
                <a:buFontTx/>
                <a:buChar char="••"/>
                <a:defRPr/>
              </a:pPr>
              <a:r>
                <a:rPr lang="en-US" sz="1900" dirty="0">
                  <a:solidFill>
                    <a:schemeClr val="tx1">
                      <a:lumMod val="65000"/>
                      <a:lumOff val="35000"/>
                    </a:schemeClr>
                  </a:solidFill>
                  <a:latin typeface="Arial" panose="020B0604020202020204" pitchFamily="34" charset="0"/>
                  <a:cs typeface="Arial" panose="020B0604020202020204" pitchFamily="34" charset="0"/>
                </a:rPr>
                <a:t>Program Enrollment Status</a:t>
              </a:r>
            </a:p>
            <a:p>
              <a:pPr marL="171450" lvl="1" indent="-171450" defTabSz="755650" eaLnBrk="0" hangingPunct="0">
                <a:lnSpc>
                  <a:spcPct val="90000"/>
                </a:lnSpc>
                <a:spcAft>
                  <a:spcPct val="15000"/>
                </a:spcAft>
                <a:buFontTx/>
                <a:buChar char="••"/>
                <a:defRPr/>
              </a:pPr>
              <a:r>
                <a:rPr lang="en-US" sz="1900" dirty="0">
                  <a:solidFill>
                    <a:schemeClr val="tx1">
                      <a:lumMod val="65000"/>
                      <a:lumOff val="35000"/>
                    </a:schemeClr>
                  </a:solidFill>
                  <a:latin typeface="Arial" panose="020B0604020202020204" pitchFamily="34" charset="0"/>
                  <a:cs typeface="Arial" panose="020B0604020202020204" pitchFamily="34" charset="0"/>
                </a:rPr>
                <a:t>Program Enrollment Effective Date</a:t>
              </a:r>
            </a:p>
          </p:txBody>
        </p:sp>
      </p:gr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44</a:t>
            </a:fld>
            <a:endParaRPr lang="en-US" dirty="0"/>
          </a:p>
        </p:txBody>
      </p:sp>
    </p:spTree>
    <p:extLst>
      <p:ext uri="{BB962C8B-B14F-4D97-AF65-F5344CB8AC3E}">
        <p14:creationId xmlns:p14="http://schemas.microsoft.com/office/powerpoint/2010/main" val="24980440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414338"/>
            <a:ext cx="8553450" cy="647700"/>
          </a:xfrm>
        </p:spPr>
        <p:txBody>
          <a:bodyPr/>
          <a:lstStyle/>
          <a:p>
            <a:pPr>
              <a:defRPr/>
            </a:pPr>
            <a:r>
              <a:rPr lang="en-US" dirty="0" smtClean="0">
                <a:ea typeface="ＭＳ Ｐゴシック" pitchFamily="-106" charset="-128"/>
              </a:rPr>
              <a:t>Program-Level </a:t>
            </a:r>
            <a:r>
              <a:rPr lang="en-US" dirty="0">
                <a:ea typeface="ＭＳ Ｐゴシック" pitchFamily="-106" charset="-128"/>
              </a:rPr>
              <a:t>F</a:t>
            </a:r>
            <a:r>
              <a:rPr lang="en-US" dirty="0" smtClean="0">
                <a:ea typeface="ＭＳ Ｐゴシック" pitchFamily="-106" charset="-128"/>
              </a:rPr>
              <a:t>ields</a:t>
            </a:r>
            <a:endParaRPr lang="en-US" dirty="0">
              <a:ea typeface="ＭＳ Ｐゴシック" pitchFamily="-106" charset="-128"/>
            </a:endParaRPr>
          </a:p>
        </p:txBody>
      </p:sp>
      <p:sp>
        <p:nvSpPr>
          <p:cNvPr id="22531" name="Content Placeholder 2"/>
          <p:cNvSpPr>
            <a:spLocks noGrp="1"/>
          </p:cNvSpPr>
          <p:nvPr>
            <p:ph idx="1"/>
          </p:nvPr>
        </p:nvSpPr>
        <p:spPr bwMode="auto">
          <a:xfrm>
            <a:off x="228600" y="1062038"/>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2800" dirty="0" smtClean="0">
                <a:latin typeface="Arial" charset="0"/>
                <a:cs typeface="Arial" charset="0"/>
              </a:rPr>
              <a:t>Program Credential Level</a:t>
            </a:r>
          </a:p>
          <a:p>
            <a:endParaRPr lang="en-US" altLang="en-US" sz="300" dirty="0" smtClean="0">
              <a:latin typeface="Arial" charset="0"/>
              <a:cs typeface="Arial" charset="0"/>
            </a:endParaRPr>
          </a:p>
          <a:p>
            <a:pPr lvl="1"/>
            <a:r>
              <a:rPr lang="en-US" altLang="en-US" sz="2200" dirty="0" smtClean="0">
                <a:latin typeface="Arial" charset="0"/>
                <a:cs typeface="Arial" charset="0"/>
              </a:rPr>
              <a:t>Now reported at the program level</a:t>
            </a:r>
          </a:p>
          <a:p>
            <a:r>
              <a:rPr lang="en-US" altLang="en-US" sz="2800" dirty="0" smtClean="0">
                <a:latin typeface="Arial" charset="0"/>
                <a:cs typeface="Arial" charset="0"/>
              </a:rPr>
              <a:t>Special Program Indicator</a:t>
            </a:r>
          </a:p>
          <a:p>
            <a:endParaRPr lang="en-US" altLang="en-US" sz="300" dirty="0" smtClean="0">
              <a:latin typeface="Arial" charset="0"/>
              <a:cs typeface="Arial" charset="0"/>
            </a:endParaRPr>
          </a:p>
          <a:p>
            <a:pPr lvl="1">
              <a:lnSpc>
                <a:spcPct val="125000"/>
              </a:lnSpc>
              <a:spcBef>
                <a:spcPts val="0"/>
              </a:spcBef>
            </a:pPr>
            <a:r>
              <a:rPr lang="en-US" altLang="en-US" sz="2200" dirty="0" smtClean="0">
                <a:latin typeface="Arial" charset="0"/>
                <a:cs typeface="Arial" charset="0"/>
              </a:rPr>
              <a:t>Non-Credentialed Teacher Cert. (T)</a:t>
            </a:r>
          </a:p>
          <a:p>
            <a:pPr lvl="1">
              <a:lnSpc>
                <a:spcPct val="125000"/>
              </a:lnSpc>
              <a:spcBef>
                <a:spcPts val="0"/>
              </a:spcBef>
            </a:pPr>
            <a:r>
              <a:rPr lang="en-US" altLang="en-US" sz="2200" dirty="0" smtClean="0">
                <a:latin typeface="Arial" charset="0"/>
                <a:cs typeface="Arial" charset="0"/>
              </a:rPr>
              <a:t>Not applicable (N)</a:t>
            </a:r>
          </a:p>
          <a:p>
            <a:pPr lvl="1">
              <a:lnSpc>
                <a:spcPct val="125000"/>
              </a:lnSpc>
              <a:spcBef>
                <a:spcPts val="0"/>
              </a:spcBef>
            </a:pPr>
            <a:r>
              <a:rPr lang="en-US" altLang="en-US" sz="2200" dirty="0" smtClean="0">
                <a:latin typeface="Arial" charset="0"/>
                <a:cs typeface="Arial" charset="0"/>
              </a:rPr>
              <a:t>Special admission associate programs (A)</a:t>
            </a:r>
          </a:p>
          <a:p>
            <a:pPr lvl="1">
              <a:lnSpc>
                <a:spcPct val="125000"/>
              </a:lnSpc>
              <a:spcBef>
                <a:spcPts val="0"/>
              </a:spcBef>
            </a:pPr>
            <a:r>
              <a:rPr lang="en-US" altLang="en-US" sz="2200" dirty="0" smtClean="0">
                <a:latin typeface="Arial" charset="0"/>
                <a:cs typeface="Arial" charset="0"/>
              </a:rPr>
              <a:t>Bachelor’s degree completion programs (B)</a:t>
            </a:r>
          </a:p>
          <a:p>
            <a:pPr lvl="1">
              <a:lnSpc>
                <a:spcPct val="125000"/>
              </a:lnSpc>
              <a:spcBef>
                <a:spcPts val="0"/>
              </a:spcBef>
            </a:pPr>
            <a:r>
              <a:rPr lang="en-US" altLang="en-US" sz="2200" dirty="0" smtClean="0">
                <a:latin typeface="Arial" charset="0"/>
                <a:cs typeface="Arial" charset="0"/>
              </a:rPr>
              <a:t>Preparatory coursework for an undergraduate program (U)</a:t>
            </a:r>
          </a:p>
          <a:p>
            <a:pPr lvl="1">
              <a:lnSpc>
                <a:spcPct val="125000"/>
              </a:lnSpc>
              <a:spcBef>
                <a:spcPts val="0"/>
              </a:spcBef>
            </a:pPr>
            <a:r>
              <a:rPr lang="en-US" altLang="en-US" sz="2200" dirty="0" smtClean="0">
                <a:latin typeface="Arial" charset="0"/>
                <a:cs typeface="Arial" charset="0"/>
              </a:rPr>
              <a:t>Preparatory coursework for a graduate program (P)</a:t>
            </a:r>
          </a:p>
          <a:p>
            <a:pPr lvl="2"/>
            <a:r>
              <a:rPr lang="en-US" altLang="en-US" sz="2000" dirty="0" smtClean="0">
                <a:latin typeface="Arial" charset="0"/>
                <a:cs typeface="Arial" charset="0"/>
              </a:rPr>
              <a:t>For preparatory coursework, CIP code is reported for the program for which the student is </a:t>
            </a:r>
            <a:r>
              <a:rPr lang="en-US" altLang="en-US" sz="2000" i="1" dirty="0" smtClean="0">
                <a:latin typeface="Arial" charset="0"/>
                <a:cs typeface="Arial" charset="0"/>
              </a:rPr>
              <a:t>preparing</a:t>
            </a:r>
          </a:p>
          <a:p>
            <a:pPr lvl="2"/>
            <a:r>
              <a:rPr lang="en-US" altLang="en-US" sz="2000" dirty="0" smtClean="0">
                <a:latin typeface="Arial" charset="0"/>
                <a:cs typeface="Arial" charset="0"/>
              </a:rPr>
              <a:t>Credential level is reported as </a:t>
            </a:r>
            <a:r>
              <a:rPr lang="en-US" altLang="en-US" sz="2000" i="1" dirty="0" smtClean="0">
                <a:latin typeface="Arial" charset="0"/>
                <a:cs typeface="Arial" charset="0"/>
              </a:rPr>
              <a:t>99</a:t>
            </a:r>
          </a:p>
          <a:p>
            <a:pPr lvl="1">
              <a:buFont typeface="Arial" charset="0"/>
              <a:buChar char="•"/>
            </a:pPr>
            <a:endParaRPr lang="en-US" altLang="en-US" dirty="0" smtClean="0">
              <a:latin typeface="Arial" charset="0"/>
              <a:cs typeface="Arial" charset="0"/>
            </a:endParaRPr>
          </a:p>
        </p:txBody>
      </p:sp>
      <p:sp>
        <p:nvSpPr>
          <p:cNvPr id="22532" name="Slide Number Placeholder 3"/>
          <p:cNvSpPr txBox="1">
            <a:spLocks/>
          </p:cNvSpPr>
          <p:nvPr/>
        </p:nvSpPr>
        <p:spPr bwMode="auto">
          <a:xfrm>
            <a:off x="38100" y="6324600"/>
            <a:ext cx="1714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6355451C-7DE4-488B-BFE6-D72C0AC9AAE3}" type="slidenum">
              <a:rPr lang="en-US" altLang="en-US" sz="1400">
                <a:latin typeface="Arial" charset="0"/>
                <a:ea typeface="ＭＳ Ｐゴシック" pitchFamily="34" charset="-128"/>
              </a:rPr>
              <a:pPr eaLnBrk="1" hangingPunct="1"/>
              <a:t>45</a:t>
            </a:fld>
            <a:endParaRPr lang="en-US" altLang="en-US" sz="1400" dirty="0">
              <a:latin typeface="Arial" charset="0"/>
              <a:ea typeface="ＭＳ Ｐゴシック" pitchFamily="34" charset="-128"/>
            </a:endParaRPr>
          </a:p>
        </p:txBody>
      </p:sp>
    </p:spTree>
    <p:extLst>
      <p:ext uri="{BB962C8B-B14F-4D97-AF65-F5344CB8AC3E}">
        <p14:creationId xmlns:p14="http://schemas.microsoft.com/office/powerpoint/2010/main" val="39329833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smtClean="0">
                <a:solidFill>
                  <a:srgbClr val="595959"/>
                </a:solidFill>
                <a:latin typeface="Arial" charset="0"/>
                <a:cs typeface="Arial" charset="0"/>
              </a:rPr>
              <a:t>E-mail Address Record Type 003</a:t>
            </a:r>
          </a:p>
        </p:txBody>
      </p:sp>
      <p:graphicFrame>
        <p:nvGraphicFramePr>
          <p:cNvPr id="3" name="Diagram 2"/>
          <p:cNvGraphicFramePr/>
          <p:nvPr>
            <p:extLst>
              <p:ext uri="{D42A27DB-BD31-4B8C-83A1-F6EECF244321}">
                <p14:modId xmlns:p14="http://schemas.microsoft.com/office/powerpoint/2010/main" val="2431469415"/>
              </p:ext>
            </p:extLst>
          </p:nvPr>
        </p:nvGraphicFramePr>
        <p:xfrm>
          <a:off x="410451" y="1600200"/>
          <a:ext cx="5495925" cy="30504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6629" name="Picture 9" descr="C:\Users\helen.hidalgo\AppData\Local\Microsoft\Windows\Temporary Internet Files\Content.IE5\OMQJBPDE\MM900356582[1].gif"/>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248400" y="3900488"/>
            <a:ext cx="2311400"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46</a:t>
            </a:fld>
            <a:endParaRPr lang="en-US" dirty="0"/>
          </a:p>
        </p:txBody>
      </p:sp>
    </p:spTree>
    <p:extLst>
      <p:ext uri="{BB962C8B-B14F-4D97-AF65-F5344CB8AC3E}">
        <p14:creationId xmlns:p14="http://schemas.microsoft.com/office/powerpoint/2010/main" val="34699953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Active Enrollment Status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04800" y="1524000"/>
            <a:ext cx="8458200" cy="4525963"/>
          </a:xfrm>
        </p:spPr>
        <p:txBody>
          <a:bodyPr/>
          <a:lstStyle/>
          <a:p>
            <a:pPr marL="0" indent="0">
              <a:buNone/>
            </a:pPr>
            <a:r>
              <a:rPr lang="en-US" dirty="0" smtClean="0">
                <a:latin typeface="Arial" panose="020B0604020202020204" pitchFamily="34" charset="0"/>
                <a:cs typeface="Arial" panose="020B0604020202020204" pitchFamily="34" charset="0"/>
              </a:rPr>
              <a:t>When reporting enrollment status to NSLDS, schools must report the student’s “active enrollment status” based on the total number of hours in which the student is enrolled at the </a:t>
            </a:r>
            <a:r>
              <a:rPr lang="en-US" i="1" dirty="0" smtClean="0">
                <a:latin typeface="Arial" panose="020B0604020202020204" pitchFamily="34" charset="0"/>
                <a:cs typeface="Arial" panose="020B0604020202020204" pitchFamily="34" charset="0"/>
              </a:rPr>
              <a:t>institution</a:t>
            </a:r>
            <a:r>
              <a:rPr lang="en-US" dirty="0" smtClean="0">
                <a:latin typeface="Arial" panose="020B0604020202020204" pitchFamily="34" charset="0"/>
                <a:cs typeface="Arial" panose="020B0604020202020204" pitchFamily="34" charset="0"/>
              </a:rPr>
              <a:t>, whether or not all credits apply to the academic program(s) being reported.</a:t>
            </a:r>
          </a:p>
          <a:p>
            <a:pPr marL="0" indent="0">
              <a:buNone/>
            </a:pPr>
            <a:endParaRPr lang="en-US" dirty="0">
              <a:latin typeface="Arial" panose="020B0604020202020204" pitchFamily="34" charset="0"/>
              <a:cs typeface="Arial" panose="020B0604020202020204" pitchFamily="34" charset="0"/>
            </a:endParaRPr>
          </a:p>
          <a:p>
            <a:pPr marL="0" indent="0" algn="ctr">
              <a:buNone/>
            </a:pPr>
            <a:r>
              <a:rPr lang="en-US" i="1" dirty="0" smtClean="0">
                <a:latin typeface="Arial" panose="020B0604020202020204" pitchFamily="34" charset="0"/>
                <a:cs typeface="Arial" panose="020B0604020202020204" pitchFamily="34" charset="0"/>
              </a:rPr>
              <a:t>This represents a change from guidance previously issued in the 150% subsidy limit webinar series</a:t>
            </a:r>
            <a:endParaRPr lang="en-US"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0"/>
          </p:nvPr>
        </p:nvSpPr>
        <p:spPr/>
        <p:txBody>
          <a:bodyPr/>
          <a:lstStyle/>
          <a:p>
            <a:pPr>
              <a:defRPr/>
            </a:pPr>
            <a:fld id="{45990886-4B74-4AE4-9723-15B4854C3905}" type="slidenum">
              <a:rPr lang="en-US" smtClean="0"/>
              <a:pPr>
                <a:defRPr/>
              </a:pPr>
              <a:t>47</a:t>
            </a:fld>
            <a:endParaRPr lang="en-US" dirty="0"/>
          </a:p>
        </p:txBody>
      </p:sp>
    </p:spTree>
    <p:extLst>
      <p:ext uri="{BB962C8B-B14F-4D97-AF65-F5344CB8AC3E}">
        <p14:creationId xmlns:p14="http://schemas.microsoft.com/office/powerpoint/2010/main" val="294113352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Who is on the Enrollment Roster?</a:t>
            </a:r>
            <a:endParaRPr lang="en-US" dirty="0">
              <a:latin typeface="Arial" panose="020B0604020202020204" pitchFamily="34" charset="0"/>
              <a:cs typeface="Arial" panose="020B0604020202020204" pitchFamily="34"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64249695"/>
              </p:ext>
            </p:extLst>
          </p:nvPr>
        </p:nvGraphicFramePr>
        <p:xfrm>
          <a:off x="533400" y="15240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48</a:t>
            </a:fld>
            <a:endParaRPr lang="en-US" dirty="0"/>
          </a:p>
        </p:txBody>
      </p:sp>
    </p:spTree>
    <p:extLst>
      <p:ext uri="{BB962C8B-B14F-4D97-AF65-F5344CB8AC3E}">
        <p14:creationId xmlns:p14="http://schemas.microsoft.com/office/powerpoint/2010/main" val="22201336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bwMode="auto">
          <a:xfrm>
            <a:off x="460375" y="414338"/>
            <a:ext cx="8553450" cy="6477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r>
              <a:rPr lang="en-US" altLang="en-US" dirty="0" smtClean="0">
                <a:latin typeface="Arial" charset="0"/>
                <a:cs typeface="Arial" charset="0"/>
              </a:rPr>
              <a:t>Billy</a:t>
            </a:r>
            <a:r>
              <a:rPr lang="en-US" altLang="en-US" dirty="0">
                <a:latin typeface="Arial" charset="0"/>
                <a:cs typeface="Arial" charset="0"/>
              </a:rPr>
              <a:t> – </a:t>
            </a:r>
            <a:r>
              <a:rPr lang="en-US" altLang="en-US" dirty="0" smtClean="0">
                <a:latin typeface="Arial" charset="0"/>
                <a:cs typeface="Arial" charset="0"/>
              </a:rPr>
              <a:t>August 2014</a:t>
            </a:r>
          </a:p>
        </p:txBody>
      </p:sp>
      <p:sp>
        <p:nvSpPr>
          <p:cNvPr id="2" name="Content Placeholder 1"/>
          <p:cNvSpPr>
            <a:spLocks noGrp="1"/>
          </p:cNvSpPr>
          <p:nvPr>
            <p:ph idx="1"/>
          </p:nvPr>
        </p:nvSpPr>
        <p:spPr>
          <a:xfrm>
            <a:off x="4606" y="1256676"/>
            <a:ext cx="8260544" cy="4156000"/>
          </a:xfrm>
        </p:spPr>
        <p:txBody>
          <a:bodyPr/>
          <a:lstStyle/>
          <a:p>
            <a:pPr>
              <a:defRPr/>
            </a:pPr>
            <a:endParaRPr lang="en-US" dirty="0">
              <a:ea typeface="ＭＳ Ｐゴシック" pitchFamily="-106" charset="-128"/>
            </a:endParaRPr>
          </a:p>
          <a:p>
            <a:pPr>
              <a:defRPr/>
            </a:pPr>
            <a:endParaRPr lang="en-US" dirty="0" smtClean="0">
              <a:ea typeface="ＭＳ Ｐゴシック" pitchFamily="-106" charset="-128"/>
            </a:endParaRPr>
          </a:p>
          <a:p>
            <a:pPr>
              <a:defRPr/>
            </a:pPr>
            <a:endParaRPr lang="en-US" dirty="0">
              <a:ea typeface="ＭＳ Ｐゴシック" pitchFamily="-106" charset="-128"/>
            </a:endParaRPr>
          </a:p>
          <a:p>
            <a:pPr>
              <a:defRPr/>
            </a:pPr>
            <a:endParaRPr lang="en-US" dirty="0" smtClean="0">
              <a:ea typeface="ＭＳ Ｐゴシック" pitchFamily="-106" charset="-128"/>
            </a:endParaRPr>
          </a:p>
          <a:p>
            <a:pPr>
              <a:defRPr/>
            </a:pPr>
            <a:endParaRPr lang="en-US" dirty="0">
              <a:ea typeface="ＭＳ Ｐゴシック" pitchFamily="-106" charset="-128"/>
            </a:endParaRPr>
          </a:p>
          <a:p>
            <a:pPr>
              <a:defRPr/>
            </a:pPr>
            <a:endParaRPr lang="en-US" dirty="0" smtClean="0">
              <a:ea typeface="ＭＳ Ｐゴシック" pitchFamily="-106" charset="-128"/>
            </a:endParaRPr>
          </a:p>
          <a:p>
            <a:pPr>
              <a:defRPr/>
            </a:pPr>
            <a:endParaRPr lang="en-US" dirty="0">
              <a:ea typeface="ＭＳ Ｐゴシック" pitchFamily="-106" charset="-128"/>
            </a:endParaRPr>
          </a:p>
          <a:p>
            <a:pPr>
              <a:defRPr/>
            </a:pPr>
            <a:endParaRPr lang="en-US" dirty="0" smtClean="0">
              <a:ea typeface="ＭＳ Ｐゴシック" pitchFamily="-106" charset="-128"/>
            </a:endParaRPr>
          </a:p>
          <a:p>
            <a:pPr>
              <a:defRPr/>
            </a:pPr>
            <a:endParaRPr lang="en-US" dirty="0">
              <a:ea typeface="ＭＳ Ｐゴシック" pitchFamily="-106" charset="-128"/>
            </a:endParaRPr>
          </a:p>
          <a:p>
            <a:pPr marL="0" indent="0" algn="ctr">
              <a:spcBef>
                <a:spcPts val="0"/>
              </a:spcBef>
              <a:buFont typeface="Arial" charset="0"/>
              <a:buNone/>
              <a:defRPr/>
            </a:pPr>
            <a:r>
              <a:rPr lang="en-US" sz="1600" dirty="0" smtClean="0">
                <a:ea typeface="ＭＳ Ｐゴシック" pitchFamily="-106" charset="-128"/>
              </a:rPr>
              <a:t/>
            </a:r>
            <a:br>
              <a:rPr lang="en-US" sz="1600" dirty="0" smtClean="0">
                <a:ea typeface="ＭＳ Ｐゴシック" pitchFamily="-106" charset="-128"/>
              </a:rPr>
            </a:br>
            <a:r>
              <a:rPr lang="en-US" sz="900" dirty="0" smtClean="0">
                <a:ea typeface="ＭＳ Ｐゴシック" pitchFamily="-106" charset="-128"/>
              </a:rPr>
              <a:t/>
            </a:r>
            <a:br>
              <a:rPr lang="en-US" sz="900" dirty="0" smtClean="0">
                <a:ea typeface="ＭＳ Ｐゴシック" pitchFamily="-106" charset="-128"/>
              </a:rPr>
            </a:br>
            <a:r>
              <a:rPr lang="en-US" dirty="0" smtClean="0">
                <a:ea typeface="ＭＳ Ｐゴシック" pitchFamily="-106" charset="-128"/>
              </a:rPr>
              <a:t>Retroactive Reporting back to 07/01/14</a:t>
            </a:r>
            <a:endParaRPr lang="en-US" dirty="0">
              <a:ea typeface="ＭＳ Ｐゴシック" pitchFamily="-106" charset="-128"/>
            </a:endParaRPr>
          </a:p>
        </p:txBody>
      </p:sp>
      <p:graphicFrame>
        <p:nvGraphicFramePr>
          <p:cNvPr id="6" name="Diagram 5"/>
          <p:cNvGraphicFramePr/>
          <p:nvPr>
            <p:extLst>
              <p:ext uri="{D42A27DB-BD31-4B8C-83A1-F6EECF244321}">
                <p14:modId xmlns:p14="http://schemas.microsoft.com/office/powerpoint/2010/main" val="710044679"/>
              </p:ext>
            </p:extLst>
          </p:nvPr>
        </p:nvGraphicFramePr>
        <p:xfrm>
          <a:off x="426256" y="1219201"/>
          <a:ext cx="8302625"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49</a:t>
            </a:fld>
            <a:endParaRPr lang="en-US" dirty="0"/>
          </a:p>
        </p:txBody>
      </p:sp>
    </p:spTree>
    <p:extLst>
      <p:ext uri="{BB962C8B-B14F-4D97-AF65-F5344CB8AC3E}">
        <p14:creationId xmlns:p14="http://schemas.microsoft.com/office/powerpoint/2010/main" val="2688337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91461" y="414338"/>
            <a:ext cx="8553450" cy="647700"/>
          </a:xfrm>
        </p:spPr>
        <p:txBody>
          <a:bodyPr/>
          <a:lstStyle/>
          <a:p>
            <a:pPr>
              <a:defRPr/>
            </a:pPr>
            <a:r>
              <a:rPr lang="en-US" dirty="0" smtClean="0">
                <a:latin typeface="Arial" panose="020B0604020202020204" pitchFamily="34" charset="0"/>
                <a:cs typeface="Arial" panose="020B0604020202020204" pitchFamily="34" charset="0"/>
              </a:rPr>
              <a:t>Scope</a:t>
            </a:r>
            <a:endParaRPr lang="en-US" dirty="0">
              <a:latin typeface="Arial" panose="020B0604020202020204" pitchFamily="34" charset="0"/>
              <a:cs typeface="Arial" panose="020B0604020202020204" pitchFamily="34" charset="0"/>
            </a:endParaRPr>
          </a:p>
        </p:txBody>
      </p:sp>
      <p:sp>
        <p:nvSpPr>
          <p:cNvPr id="10243" name="Content Placeholder 2"/>
          <p:cNvSpPr>
            <a:spLocks noGrp="1"/>
          </p:cNvSpPr>
          <p:nvPr>
            <p:ph idx="1"/>
          </p:nvPr>
        </p:nvSpPr>
        <p:spPr>
          <a:xfrm>
            <a:off x="260350" y="1371600"/>
            <a:ext cx="8502650" cy="4678363"/>
          </a:xfrm>
        </p:spPr>
        <p:txBody>
          <a:bodyPr/>
          <a:lstStyle/>
          <a:p>
            <a:pPr marL="0" indent="0">
              <a:buNone/>
              <a:defRPr/>
            </a:pPr>
            <a:r>
              <a:rPr lang="en-US" sz="2800" dirty="0" smtClean="0">
                <a:latin typeface="Arial" panose="020B0604020202020204" pitchFamily="34" charset="0"/>
                <a:cs typeface="Arial" panose="020B0604020202020204" pitchFamily="34" charset="0"/>
              </a:rPr>
              <a:t>Applies to </a:t>
            </a:r>
            <a:r>
              <a:rPr lang="en-US" sz="2800" u="sng" dirty="0" smtClean="0">
                <a:latin typeface="Arial" panose="020B0604020202020204" pitchFamily="34" charset="0"/>
                <a:cs typeface="Arial" panose="020B0604020202020204" pitchFamily="34" charset="0"/>
              </a:rPr>
              <a:t>first-time borrowers</a:t>
            </a:r>
            <a:r>
              <a:rPr lang="en-US" sz="2800" dirty="0" smtClean="0">
                <a:latin typeface="Arial" panose="020B0604020202020204" pitchFamily="34" charset="0"/>
                <a:cs typeface="Arial" panose="020B0604020202020204" pitchFamily="34" charset="0"/>
              </a:rPr>
              <a:t> as of July 1, 2013</a:t>
            </a:r>
          </a:p>
          <a:p>
            <a:pPr lvl="1">
              <a:defRPr/>
            </a:pPr>
            <a:r>
              <a:rPr lang="en-US" sz="2200" dirty="0" smtClean="0">
                <a:latin typeface="Arial" panose="020B0604020202020204" pitchFamily="34" charset="0"/>
                <a:cs typeface="Arial" panose="020B0604020202020204" pitchFamily="34" charset="0"/>
              </a:rPr>
              <a:t>Student who has no outstanding balance on a FFEL or </a:t>
            </a:r>
            <a:br>
              <a:rPr lang="en-US" sz="2200" dirty="0" smtClean="0">
                <a:latin typeface="Arial" panose="020B0604020202020204" pitchFamily="34" charset="0"/>
                <a:cs typeface="Arial" panose="020B0604020202020204" pitchFamily="34" charset="0"/>
              </a:rPr>
            </a:br>
            <a:r>
              <a:rPr lang="en-US" sz="2200" dirty="0" smtClean="0">
                <a:latin typeface="Arial" panose="020B0604020202020204" pitchFamily="34" charset="0"/>
                <a:cs typeface="Arial" panose="020B0604020202020204" pitchFamily="34" charset="0"/>
              </a:rPr>
              <a:t>Direct Loan when receiving a Direct Loan on/after July 1, 2013</a:t>
            </a:r>
          </a:p>
          <a:p>
            <a:pPr marL="0" indent="0" algn="ctr">
              <a:buFont typeface="Arial" charset="0"/>
              <a:buNone/>
              <a:defRPr/>
            </a:pP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Example A</a:t>
            </a:r>
          </a:p>
          <a:p>
            <a:pPr marL="0" indent="0">
              <a:buFont typeface="Arial" charset="0"/>
              <a:buNone/>
              <a:defRPr/>
            </a:pP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endParaRPr lang="en-US" dirty="0" smtClean="0">
              <a:latin typeface="Arial" panose="020B0604020202020204" pitchFamily="34" charset="0"/>
              <a:cs typeface="Arial" panose="020B0604020202020204" pitchFamily="34" charset="0"/>
            </a:endParaRPr>
          </a:p>
          <a:p>
            <a:pPr>
              <a:defRPr/>
            </a:pPr>
            <a:endParaRPr lang="en-US" dirty="0" smtClean="0">
              <a:latin typeface="Arial" panose="020B0604020202020204" pitchFamily="34" charset="0"/>
              <a:cs typeface="Arial" panose="020B0604020202020204" pitchFamily="34" charset="0"/>
            </a:endParaRPr>
          </a:p>
          <a:p>
            <a:pPr marL="0" indent="0" algn="ctr">
              <a:buFont typeface="Arial" charset="0"/>
              <a:buNone/>
              <a:defRPr/>
            </a:pPr>
            <a:r>
              <a:rPr lang="en-US" dirty="0" smtClean="0">
                <a:latin typeface="Arial" panose="020B0604020202020204" pitchFamily="34" charset="0"/>
                <a:cs typeface="Arial" panose="020B0604020202020204" pitchFamily="34" charset="0"/>
              </a:rPr>
              <a:t>Example B</a:t>
            </a:r>
            <a:endParaRPr lang="en-US" dirty="0">
              <a:latin typeface="Arial" panose="020B0604020202020204" pitchFamily="34" charset="0"/>
              <a:cs typeface="Arial" panose="020B0604020202020204" pitchFamily="34" charset="0"/>
            </a:endParaRPr>
          </a:p>
        </p:txBody>
      </p:sp>
      <p:graphicFrame>
        <p:nvGraphicFramePr>
          <p:cNvPr id="7" name="Diagram 6"/>
          <p:cNvGraphicFramePr/>
          <p:nvPr>
            <p:extLst>
              <p:ext uri="{D42A27DB-BD31-4B8C-83A1-F6EECF244321}">
                <p14:modId xmlns:p14="http://schemas.microsoft.com/office/powerpoint/2010/main" val="4285382065"/>
              </p:ext>
            </p:extLst>
          </p:nvPr>
        </p:nvGraphicFramePr>
        <p:xfrm>
          <a:off x="259844" y="3257997"/>
          <a:ext cx="8576481" cy="154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134018934"/>
              </p:ext>
            </p:extLst>
          </p:nvPr>
        </p:nvGraphicFramePr>
        <p:xfrm>
          <a:off x="158111" y="4648200"/>
          <a:ext cx="8686800" cy="1625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5</a:t>
            </a:fld>
            <a:endParaRPr lang="en-US" dirty="0"/>
          </a:p>
        </p:txBody>
      </p:sp>
    </p:spTree>
    <p:extLst>
      <p:ext uri="{BB962C8B-B14F-4D97-AF65-F5344CB8AC3E}">
        <p14:creationId xmlns:p14="http://schemas.microsoft.com/office/powerpoint/2010/main" val="319765150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bwMode="auto">
          <a:xfrm>
            <a:off x="460375" y="414338"/>
            <a:ext cx="8553450" cy="6477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r>
              <a:rPr lang="en-US" altLang="en-US" dirty="0" smtClean="0">
                <a:latin typeface="Arial" charset="0"/>
                <a:cs typeface="Arial" charset="0"/>
              </a:rPr>
              <a:t>Billy</a:t>
            </a:r>
            <a:r>
              <a:rPr lang="en-US" altLang="en-US" dirty="0">
                <a:latin typeface="Arial" charset="0"/>
                <a:cs typeface="Arial" charset="0"/>
              </a:rPr>
              <a:t> – </a:t>
            </a:r>
            <a:r>
              <a:rPr lang="en-US" altLang="en-US" dirty="0" smtClean="0">
                <a:latin typeface="Arial" charset="0"/>
                <a:cs typeface="Arial" charset="0"/>
              </a:rPr>
              <a:t>October 2014</a:t>
            </a:r>
          </a:p>
        </p:txBody>
      </p:sp>
      <p:sp>
        <p:nvSpPr>
          <p:cNvPr id="2" name="Content Placeholder 1"/>
          <p:cNvSpPr>
            <a:spLocks noGrp="1"/>
          </p:cNvSpPr>
          <p:nvPr>
            <p:ph idx="1"/>
          </p:nvPr>
        </p:nvSpPr>
        <p:spPr>
          <a:xfrm>
            <a:off x="457200" y="1524000"/>
            <a:ext cx="8229600" cy="4525963"/>
          </a:xfrm>
        </p:spPr>
        <p:txBody>
          <a:bodyPr/>
          <a:lstStyle/>
          <a:p>
            <a:pPr>
              <a:defRPr/>
            </a:pPr>
            <a:endParaRPr lang="en-US" dirty="0">
              <a:ea typeface="ＭＳ Ｐゴシック" pitchFamily="-106" charset="-128"/>
            </a:endParaRPr>
          </a:p>
          <a:p>
            <a:pPr>
              <a:defRPr/>
            </a:pPr>
            <a:endParaRPr lang="en-US" dirty="0" smtClean="0">
              <a:ea typeface="ＭＳ Ｐゴシック" pitchFamily="-106" charset="-128"/>
            </a:endParaRPr>
          </a:p>
          <a:p>
            <a:pPr>
              <a:defRPr/>
            </a:pPr>
            <a:endParaRPr lang="en-US" dirty="0">
              <a:ea typeface="ＭＳ Ｐゴシック" pitchFamily="-106" charset="-128"/>
            </a:endParaRPr>
          </a:p>
          <a:p>
            <a:pPr>
              <a:defRPr/>
            </a:pPr>
            <a:endParaRPr lang="en-US" dirty="0" smtClean="0">
              <a:ea typeface="ＭＳ Ｐゴシック" pitchFamily="-106" charset="-128"/>
            </a:endParaRPr>
          </a:p>
          <a:p>
            <a:pPr>
              <a:defRPr/>
            </a:pPr>
            <a:endParaRPr lang="en-US" dirty="0">
              <a:ea typeface="ＭＳ Ｐゴシック" pitchFamily="-106" charset="-128"/>
            </a:endParaRPr>
          </a:p>
          <a:p>
            <a:pPr>
              <a:defRPr/>
            </a:pPr>
            <a:endParaRPr lang="en-US" dirty="0" smtClean="0">
              <a:ea typeface="ＭＳ Ｐゴシック" pitchFamily="-106" charset="-128"/>
            </a:endParaRPr>
          </a:p>
          <a:p>
            <a:pPr>
              <a:defRPr/>
            </a:pPr>
            <a:endParaRPr lang="en-US" dirty="0">
              <a:ea typeface="ＭＳ Ｐゴシック" pitchFamily="-106" charset="-128"/>
            </a:endParaRPr>
          </a:p>
          <a:p>
            <a:pPr>
              <a:defRPr/>
            </a:pPr>
            <a:endParaRPr lang="en-US" dirty="0" smtClean="0">
              <a:ea typeface="ＭＳ Ｐゴシック" pitchFamily="-106" charset="-128"/>
            </a:endParaRPr>
          </a:p>
          <a:p>
            <a:pPr>
              <a:defRPr/>
            </a:pPr>
            <a:endParaRPr lang="en-US" dirty="0">
              <a:ea typeface="ＭＳ Ｐゴシック" pitchFamily="-106" charset="-128"/>
            </a:endParaRPr>
          </a:p>
          <a:p>
            <a:pPr>
              <a:defRPr/>
            </a:pPr>
            <a:endParaRPr lang="en-US" sz="1600" dirty="0" smtClean="0">
              <a:ea typeface="ＭＳ Ｐゴシック" pitchFamily="-106" charset="-128"/>
            </a:endParaRPr>
          </a:p>
          <a:p>
            <a:pPr marL="0" indent="0" algn="ctr">
              <a:spcBef>
                <a:spcPts val="0"/>
              </a:spcBef>
              <a:buFont typeface="Arial" charset="0"/>
              <a:buNone/>
              <a:defRPr/>
            </a:pPr>
            <a:r>
              <a:rPr lang="en-US" dirty="0" smtClean="0">
                <a:ea typeface="ＭＳ Ｐゴシック" pitchFamily="-106" charset="-128"/>
              </a:rPr>
              <a:t>Retroactive Reporting back to 07/01/14</a:t>
            </a:r>
            <a:endParaRPr lang="en-US" dirty="0">
              <a:ea typeface="ＭＳ Ｐゴシック" pitchFamily="-106" charset="-128"/>
            </a:endParaRPr>
          </a:p>
        </p:txBody>
      </p:sp>
      <p:graphicFrame>
        <p:nvGraphicFramePr>
          <p:cNvPr id="6" name="Diagram 5"/>
          <p:cNvGraphicFramePr/>
          <p:nvPr>
            <p:extLst>
              <p:ext uri="{D42A27DB-BD31-4B8C-83A1-F6EECF244321}">
                <p14:modId xmlns:p14="http://schemas.microsoft.com/office/powerpoint/2010/main" val="3827176553"/>
              </p:ext>
            </p:extLst>
          </p:nvPr>
        </p:nvGraphicFramePr>
        <p:xfrm>
          <a:off x="426256" y="1295400"/>
          <a:ext cx="8302625" cy="4536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50</a:t>
            </a:fld>
            <a:endParaRPr lang="en-US" dirty="0"/>
          </a:p>
        </p:txBody>
      </p:sp>
    </p:spTree>
    <p:extLst>
      <p:ext uri="{BB962C8B-B14F-4D97-AF65-F5344CB8AC3E}">
        <p14:creationId xmlns:p14="http://schemas.microsoft.com/office/powerpoint/2010/main" val="167272680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itle 7"/>
          <p:cNvSpPr>
            <a:spLocks noGrp="1"/>
          </p:cNvSpPr>
          <p:nvPr>
            <p:ph type="title"/>
          </p:nvPr>
        </p:nvSpPr>
        <p:spPr bwMode="auto">
          <a:xfrm>
            <a:off x="460375" y="414338"/>
            <a:ext cx="8553450" cy="6477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dirty="0">
                <a:latin typeface="Arial" charset="0"/>
                <a:cs typeface="Arial" charset="0"/>
              </a:rPr>
              <a:t>Billy – </a:t>
            </a:r>
            <a:r>
              <a:rPr lang="en-US" altLang="en-US" dirty="0" smtClean="0">
                <a:latin typeface="Arial" charset="0"/>
                <a:cs typeface="Arial" charset="0"/>
              </a:rPr>
              <a:t>December 2014</a:t>
            </a:r>
          </a:p>
        </p:txBody>
      </p:sp>
      <p:sp>
        <p:nvSpPr>
          <p:cNvPr id="52227" name="Content Placeholder 1"/>
          <p:cNvSpPr>
            <a:spLocks noGrp="1"/>
          </p:cNvSpPr>
          <p:nvPr>
            <p:ph idx="1"/>
          </p:nvPr>
        </p:nvSpPr>
        <p:spPr bwMode="auto">
          <a:xfrm>
            <a:off x="533400" y="1676400"/>
            <a:ext cx="8153400" cy="4373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2800" dirty="0" smtClean="0">
                <a:latin typeface="Arial" charset="0"/>
                <a:cs typeface="Arial" charset="0"/>
              </a:rPr>
              <a:t>After two consecutive W’s are reported, the </a:t>
            </a:r>
            <a:br>
              <a:rPr lang="en-US" altLang="en-US" sz="2800" dirty="0" smtClean="0">
                <a:latin typeface="Arial" charset="0"/>
                <a:cs typeface="Arial" charset="0"/>
              </a:rPr>
            </a:br>
            <a:r>
              <a:rPr lang="en-US" altLang="en-US" sz="2800" dirty="0" smtClean="0">
                <a:latin typeface="Arial" charset="0"/>
                <a:cs typeface="Arial" charset="0"/>
              </a:rPr>
              <a:t>Math program drops from the roster</a:t>
            </a:r>
          </a:p>
          <a:p>
            <a:endParaRPr lang="en-US" altLang="en-US" sz="2800" dirty="0" smtClean="0">
              <a:latin typeface="Arial" charset="0"/>
              <a:cs typeface="Arial" charset="0"/>
            </a:endParaRPr>
          </a:p>
          <a:p>
            <a:r>
              <a:rPr lang="en-US" altLang="en-US" sz="2800" dirty="0" smtClean="0">
                <a:latin typeface="Arial" charset="0"/>
                <a:cs typeface="Arial" charset="0"/>
              </a:rPr>
              <a:t>Continue to report on the History program</a:t>
            </a:r>
          </a:p>
        </p:txBody>
      </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51</a:t>
            </a:fld>
            <a:endParaRPr lang="en-US" dirty="0"/>
          </a:p>
        </p:txBody>
      </p:sp>
    </p:spTree>
    <p:extLst>
      <p:ext uri="{BB962C8B-B14F-4D97-AF65-F5344CB8AC3E}">
        <p14:creationId xmlns:p14="http://schemas.microsoft.com/office/powerpoint/2010/main" val="423640616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How Often Do I Report to NSLDS?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sz="2800" dirty="0" smtClean="0">
                <a:latin typeface="Arial" panose="020B0604020202020204" pitchFamily="34" charset="0"/>
                <a:cs typeface="Arial" panose="020B0604020202020204" pitchFamily="34" charset="0"/>
              </a:rPr>
              <a:t>School determines how often NSLDS </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sends rosters</a:t>
            </a:r>
          </a:p>
          <a:p>
            <a:pPr lvl="1"/>
            <a:r>
              <a:rPr lang="en-US" sz="2400" dirty="0" smtClean="0">
                <a:latin typeface="Arial" panose="020B0604020202020204" pitchFamily="34" charset="0"/>
                <a:cs typeface="Arial" panose="020B0604020202020204" pitchFamily="34" charset="0"/>
              </a:rPr>
              <a:t>Can be no less frequent than every 60 days</a:t>
            </a:r>
          </a:p>
          <a:p>
            <a:endParaRPr lang="en-US" sz="3600" dirty="0">
              <a:latin typeface="Arial" panose="020B0604020202020204" pitchFamily="34" charset="0"/>
              <a:cs typeface="Arial" panose="020B0604020202020204" pitchFamily="34" charset="0"/>
            </a:endParaRPr>
          </a:p>
          <a:p>
            <a:r>
              <a:rPr lang="en-US" sz="2800" dirty="0" smtClean="0">
                <a:latin typeface="Arial" panose="020B0604020202020204" pitchFamily="34" charset="0"/>
                <a:cs typeface="Arial" panose="020B0604020202020204" pitchFamily="34" charset="0"/>
              </a:rPr>
              <a:t>School must respond to a roster </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within 15 days of receipt</a:t>
            </a:r>
            <a:endParaRPr lang="en-US" sz="2800" dirty="0">
              <a:latin typeface="Arial" panose="020B0604020202020204" pitchFamily="34" charset="0"/>
              <a:cs typeface="Arial" panose="020B0604020202020204" pitchFamily="34" charset="0"/>
            </a:endParaRPr>
          </a:p>
        </p:txBody>
      </p:sp>
      <p:pic>
        <p:nvPicPr>
          <p:cNvPr id="1028" name="Picture 4" descr="C:\Users\joseph.massman\AppData\Local\Microsoft\Windows\Temporary Internet Files\Content.IE5\W6BV63DS\MC900412772[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3535363"/>
            <a:ext cx="1786863" cy="25146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0"/>
          </p:nvPr>
        </p:nvSpPr>
        <p:spPr/>
        <p:txBody>
          <a:bodyPr/>
          <a:lstStyle/>
          <a:p>
            <a:pPr>
              <a:defRPr/>
            </a:pPr>
            <a:fld id="{45990886-4B74-4AE4-9723-15B4854C3905}" type="slidenum">
              <a:rPr lang="en-US" smtClean="0"/>
              <a:pPr>
                <a:defRPr/>
              </a:pPr>
              <a:t>52</a:t>
            </a:fld>
            <a:endParaRPr lang="en-US" dirty="0"/>
          </a:p>
        </p:txBody>
      </p:sp>
    </p:spTree>
    <p:extLst>
      <p:ext uri="{BB962C8B-B14F-4D97-AF65-F5344CB8AC3E}">
        <p14:creationId xmlns:p14="http://schemas.microsoft.com/office/powerpoint/2010/main" val="47622712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414338"/>
            <a:ext cx="8553450" cy="647700"/>
          </a:xfrm>
        </p:spPr>
        <p:txBody>
          <a:bodyPr/>
          <a:lstStyle/>
          <a:p>
            <a:pPr>
              <a:defRPr/>
            </a:pPr>
            <a:r>
              <a:rPr lang="en-US" dirty="0">
                <a:ea typeface="MS PGothic" pitchFamily="34" charset="-128"/>
              </a:rPr>
              <a:t>Common Questions</a:t>
            </a:r>
          </a:p>
        </p:txBody>
      </p:sp>
      <p:sp>
        <p:nvSpPr>
          <p:cNvPr id="61443"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2800" dirty="0" smtClean="0">
                <a:latin typeface="Arial" charset="0"/>
                <a:cs typeface="Arial" charset="0"/>
              </a:rPr>
              <a:t>Using Transfer Student Monitoring (TSM) to add students to Enrollment rosters</a:t>
            </a:r>
          </a:p>
          <a:p>
            <a:endParaRPr lang="en-US" altLang="en-US" sz="1000" dirty="0" smtClean="0">
              <a:latin typeface="Arial" charset="0"/>
              <a:cs typeface="Arial" charset="0"/>
            </a:endParaRPr>
          </a:p>
          <a:p>
            <a:pPr lvl="1"/>
            <a:r>
              <a:rPr lang="en-US" altLang="en-US" sz="2400" dirty="0" smtClean="0">
                <a:latin typeface="Arial" charset="0"/>
                <a:cs typeface="Arial" charset="0"/>
              </a:rPr>
              <a:t>NSLDS adds students to rosters based on the monitoring Enrollment Begin Date</a:t>
            </a:r>
          </a:p>
          <a:p>
            <a:pPr lvl="1"/>
            <a:endParaRPr lang="en-US" altLang="en-US" sz="900" dirty="0" smtClean="0">
              <a:latin typeface="Arial" charset="0"/>
              <a:cs typeface="Arial" charset="0"/>
            </a:endParaRPr>
          </a:p>
          <a:p>
            <a:pPr lvl="1"/>
            <a:r>
              <a:rPr lang="en-US" altLang="en-US" sz="2400" dirty="0" smtClean="0">
                <a:latin typeface="Arial" charset="0"/>
                <a:cs typeface="Arial" charset="0"/>
              </a:rPr>
              <a:t>Monitoring should not start until the student is </a:t>
            </a:r>
            <a:br>
              <a:rPr lang="en-US" altLang="en-US" sz="2400" dirty="0" smtClean="0">
                <a:latin typeface="Arial" charset="0"/>
                <a:cs typeface="Arial" charset="0"/>
              </a:rPr>
            </a:br>
            <a:r>
              <a:rPr lang="en-US" altLang="en-US" sz="2400" dirty="0" smtClean="0">
                <a:latin typeface="Arial" charset="0"/>
                <a:cs typeface="Arial" charset="0"/>
              </a:rPr>
              <a:t>actually enrolled</a:t>
            </a:r>
          </a:p>
          <a:p>
            <a:pPr lvl="1"/>
            <a:endParaRPr lang="en-US" altLang="en-US" sz="900" dirty="0" smtClean="0">
              <a:latin typeface="Arial" charset="0"/>
              <a:cs typeface="Arial" charset="0"/>
            </a:endParaRPr>
          </a:p>
          <a:p>
            <a:pPr lvl="1"/>
            <a:r>
              <a:rPr lang="en-US" altLang="en-US" sz="2400" dirty="0" smtClean="0">
                <a:latin typeface="Arial" charset="0"/>
                <a:cs typeface="Arial" charset="0"/>
              </a:rPr>
              <a:t>When student appears on the roster, report actual enrollment information</a:t>
            </a:r>
          </a:p>
        </p:txBody>
      </p:sp>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53</a:t>
            </a:fld>
            <a:endParaRPr lang="en-US" dirty="0"/>
          </a:p>
        </p:txBody>
      </p:sp>
    </p:spTree>
    <p:extLst>
      <p:ext uri="{BB962C8B-B14F-4D97-AF65-F5344CB8AC3E}">
        <p14:creationId xmlns:p14="http://schemas.microsoft.com/office/powerpoint/2010/main" val="31001939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414338"/>
            <a:ext cx="8553450" cy="647700"/>
          </a:xfrm>
        </p:spPr>
        <p:txBody>
          <a:bodyPr/>
          <a:lstStyle/>
          <a:p>
            <a:pPr>
              <a:defRPr/>
            </a:pPr>
            <a:r>
              <a:rPr lang="en-US" dirty="0" smtClean="0">
                <a:latin typeface="Arial" panose="020B0604020202020204" pitchFamily="34" charset="0"/>
                <a:cs typeface="Arial" panose="020B0604020202020204" pitchFamily="34" charset="0"/>
              </a:rPr>
              <a:t>NSLDS Updates</a:t>
            </a:r>
            <a:endParaRPr lang="en-US" dirty="0">
              <a:latin typeface="Arial" panose="020B0604020202020204" pitchFamily="34" charset="0"/>
              <a:cs typeface="Arial" panose="020B0604020202020204" pitchFamily="34" charset="0"/>
            </a:endParaRPr>
          </a:p>
        </p:txBody>
      </p:sp>
      <p:sp>
        <p:nvSpPr>
          <p:cNvPr id="62467" name="Content Placeholder 2"/>
          <p:cNvSpPr>
            <a:spLocks noGrp="1"/>
          </p:cNvSpPr>
          <p:nvPr>
            <p:ph idx="1"/>
          </p:nvPr>
        </p:nvSpPr>
        <p:spPr bwMode="auto">
          <a:xfrm>
            <a:off x="228600" y="1219200"/>
            <a:ext cx="8534400" cy="46783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2600" dirty="0" smtClean="0">
                <a:latin typeface="Arial" panose="020B0604020202020204" pitchFamily="34" charset="0"/>
                <a:ea typeface="ＭＳ Ｐゴシック" pitchFamily="34" charset="-128"/>
                <a:cs typeface="Arial" panose="020B0604020202020204" pitchFamily="34" charset="0"/>
              </a:rPr>
              <a:t>Modify professional and student views to display 150%-related information</a:t>
            </a:r>
          </a:p>
          <a:p>
            <a:endParaRPr lang="en-US" altLang="en-US" sz="900" dirty="0" smtClean="0">
              <a:latin typeface="Arial" panose="020B0604020202020204" pitchFamily="34" charset="0"/>
              <a:ea typeface="ＭＳ Ｐゴシック" pitchFamily="34" charset="-128"/>
              <a:cs typeface="Arial" panose="020B0604020202020204" pitchFamily="34" charset="0"/>
            </a:endParaRPr>
          </a:p>
          <a:p>
            <a:r>
              <a:rPr lang="en-US" altLang="en-US" sz="2600" dirty="0" smtClean="0">
                <a:latin typeface="Arial" panose="020B0604020202020204" pitchFamily="34" charset="0"/>
                <a:ea typeface="ＭＳ Ｐゴシック" pitchFamily="34" charset="-128"/>
                <a:cs typeface="Arial" panose="020B0604020202020204" pitchFamily="34" charset="0"/>
              </a:rPr>
              <a:t>Modify reports available to schools to include </a:t>
            </a:r>
            <a:br>
              <a:rPr lang="en-US" altLang="en-US" sz="2600" dirty="0" smtClean="0">
                <a:latin typeface="Arial" panose="020B0604020202020204" pitchFamily="34" charset="0"/>
                <a:ea typeface="ＭＳ Ｐゴシック" pitchFamily="34" charset="-128"/>
                <a:cs typeface="Arial" panose="020B0604020202020204" pitchFamily="34" charset="0"/>
              </a:rPr>
            </a:br>
            <a:r>
              <a:rPr lang="en-US" altLang="en-US" sz="2600" dirty="0" smtClean="0">
                <a:latin typeface="Arial" panose="020B0604020202020204" pitchFamily="34" charset="0"/>
                <a:ea typeface="ＭＳ Ｐゴシック" pitchFamily="34" charset="-128"/>
                <a:cs typeface="Arial" panose="020B0604020202020204" pitchFamily="34" charset="0"/>
              </a:rPr>
              <a:t>150%-related information</a:t>
            </a:r>
          </a:p>
          <a:p>
            <a:endParaRPr lang="en-US" altLang="en-US" sz="900" dirty="0" smtClean="0">
              <a:latin typeface="Arial" panose="020B0604020202020204" pitchFamily="34" charset="0"/>
              <a:ea typeface="ＭＳ Ｐゴシック" pitchFamily="34" charset="-128"/>
              <a:cs typeface="Arial" panose="020B0604020202020204" pitchFamily="34" charset="0"/>
            </a:endParaRPr>
          </a:p>
          <a:p>
            <a:r>
              <a:rPr lang="en-US" altLang="en-US" sz="2600" dirty="0" smtClean="0">
                <a:latin typeface="Arial" panose="020B0604020202020204" pitchFamily="34" charset="0"/>
                <a:ea typeface="ＭＳ Ｐゴシック" pitchFamily="34" charset="-128"/>
                <a:cs typeface="Arial" panose="020B0604020202020204" pitchFamily="34" charset="0"/>
              </a:rPr>
              <a:t>Pass information to CPS about student’s current Subsidized Usage Period and whether the student has lost interest subsidy, for inclusion on the SAR/ISIR</a:t>
            </a:r>
          </a:p>
          <a:p>
            <a:pPr lvl="1"/>
            <a:r>
              <a:rPr lang="en-US" altLang="en-US" dirty="0" smtClean="0">
                <a:latin typeface="Arial" panose="020B0604020202020204" pitchFamily="34" charset="0"/>
                <a:ea typeface="ＭＳ Ｐゴシック" pitchFamily="34" charset="-128"/>
                <a:cs typeface="Arial" panose="020B0604020202020204" pitchFamily="34" charset="0"/>
              </a:rPr>
              <a:t>Several new SAR/ISIR comments inform students and schools about approaching subsidized usage limits</a:t>
            </a:r>
          </a:p>
          <a:p>
            <a:pPr lvl="2">
              <a:buFont typeface="Courier New" panose="02070309020205020404" pitchFamily="49" charset="0"/>
              <a:buChar char="o"/>
            </a:pPr>
            <a:endParaRPr lang="en-US" altLang="en-US" sz="500" dirty="0" smtClean="0">
              <a:latin typeface="Arial" panose="020B0604020202020204" pitchFamily="34" charset="0"/>
              <a:ea typeface="ＭＳ Ｐゴシック" pitchFamily="34" charset="-128"/>
              <a:cs typeface="Arial" panose="020B0604020202020204" pitchFamily="34" charset="0"/>
            </a:endParaRPr>
          </a:p>
          <a:p>
            <a:r>
              <a:rPr lang="en-US" altLang="en-US" sz="2600" dirty="0" smtClean="0">
                <a:latin typeface="Arial" panose="020B0604020202020204" pitchFamily="34" charset="0"/>
                <a:ea typeface="ＭＳ Ｐゴシック" pitchFamily="34" charset="-128"/>
                <a:cs typeface="Arial" panose="020B0604020202020204" pitchFamily="34" charset="0"/>
              </a:rPr>
              <a:t>Inform Direct Loan servicers of borrowers’ enrollment and loss of interest subsidy</a:t>
            </a:r>
          </a:p>
        </p:txBody>
      </p:sp>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54</a:t>
            </a:fld>
            <a:endParaRPr lang="en-US" dirty="0"/>
          </a:p>
        </p:txBody>
      </p:sp>
    </p:spTree>
    <p:extLst>
      <p:ext uri="{BB962C8B-B14F-4D97-AF65-F5344CB8AC3E}">
        <p14:creationId xmlns:p14="http://schemas.microsoft.com/office/powerpoint/2010/main" val="36013047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bwMode="auto">
          <a:xfrm>
            <a:off x="460375" y="414338"/>
            <a:ext cx="8553450" cy="6477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r>
              <a:rPr lang="en-US" altLang="en-US" dirty="0" smtClean="0">
                <a:latin typeface="Arial" charset="0"/>
                <a:cs typeface="Arial" charset="0"/>
              </a:rPr>
              <a:t>Future Updates</a:t>
            </a:r>
            <a:endParaRPr lang="en-US" altLang="en-US" dirty="0" smtClean="0">
              <a:solidFill>
                <a:srgbClr val="FF0000"/>
              </a:solidFill>
              <a:latin typeface="Arial" charset="0"/>
              <a:cs typeface="Arial" charset="0"/>
            </a:endParaRPr>
          </a:p>
        </p:txBody>
      </p:sp>
      <p:sp>
        <p:nvSpPr>
          <p:cNvPr id="66563" name="Content Placeholder 2"/>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r>
              <a:rPr lang="en-US" altLang="en-US" sz="2800" dirty="0" smtClean="0">
                <a:latin typeface="Arial" charset="0"/>
                <a:ea typeface="MS PGothic" pitchFamily="34" charset="-128"/>
                <a:cs typeface="Arial" charset="0"/>
              </a:rPr>
              <a:t>Student Contact Information will be mandatory</a:t>
            </a:r>
          </a:p>
          <a:p>
            <a:pPr marL="0" indent="0">
              <a:buFont typeface="Arial" charset="0"/>
              <a:buNone/>
              <a:defRPr/>
            </a:pPr>
            <a:endParaRPr lang="en-US" altLang="en-US" sz="1600" dirty="0" smtClean="0">
              <a:latin typeface="Arial" charset="0"/>
              <a:ea typeface="MS PGothic" pitchFamily="34" charset="-128"/>
              <a:cs typeface="Arial" charset="0"/>
            </a:endParaRPr>
          </a:p>
          <a:p>
            <a:pPr>
              <a:defRPr/>
            </a:pPr>
            <a:r>
              <a:rPr lang="en-US" altLang="en-US" sz="2800" dirty="0" smtClean="0">
                <a:latin typeface="Arial" charset="0"/>
                <a:ea typeface="MS PGothic" pitchFamily="34" charset="-128"/>
                <a:cs typeface="Arial" charset="0"/>
              </a:rPr>
              <a:t>Compliance Measurements/Letters to schools</a:t>
            </a:r>
          </a:p>
          <a:p>
            <a:pPr lvl="1">
              <a:defRPr/>
            </a:pPr>
            <a:r>
              <a:rPr lang="en-US" altLang="en-US" sz="2200" dirty="0" smtClean="0">
                <a:latin typeface="Arial" charset="0"/>
                <a:ea typeface="MS PGothic" pitchFamily="34" charset="-128"/>
                <a:cs typeface="Arial" charset="0"/>
              </a:rPr>
              <a:t>Focus on roster completion, including program-level</a:t>
            </a:r>
          </a:p>
          <a:p>
            <a:pPr lvl="1">
              <a:defRPr/>
            </a:pPr>
            <a:r>
              <a:rPr lang="en-US" altLang="en-US" sz="2200" dirty="0" smtClean="0">
                <a:latin typeface="Arial" charset="0"/>
                <a:ea typeface="MS PGothic" pitchFamily="34" charset="-128"/>
                <a:cs typeface="Arial" charset="0"/>
              </a:rPr>
              <a:t>Report all Title IV students attending your school</a:t>
            </a:r>
          </a:p>
          <a:p>
            <a:pPr lvl="1">
              <a:defRPr/>
            </a:pPr>
            <a:r>
              <a:rPr lang="en-US" altLang="en-US" sz="2200" i="1" dirty="0" smtClean="0">
                <a:latin typeface="Arial" charset="0"/>
                <a:ea typeface="MS PGothic" pitchFamily="34" charset="-128"/>
                <a:cs typeface="Arial" charset="0"/>
              </a:rPr>
              <a:t>Electronic Announcement, April 20, 2015</a:t>
            </a:r>
          </a:p>
          <a:p>
            <a:pPr lvl="1">
              <a:defRPr/>
            </a:pPr>
            <a:r>
              <a:rPr lang="en-US" altLang="en-US" sz="2200" i="1" dirty="0">
                <a:latin typeface="Arial" charset="0"/>
                <a:ea typeface="MS PGothic" pitchFamily="34" charset="-128"/>
                <a:cs typeface="Arial" charset="0"/>
              </a:rPr>
              <a:t>Electronic Announcement, </a:t>
            </a:r>
            <a:r>
              <a:rPr lang="en-US" altLang="en-US" sz="2200" i="1" dirty="0" smtClean="0">
                <a:latin typeface="Arial" charset="0"/>
                <a:ea typeface="MS PGothic" pitchFamily="34" charset="-128"/>
                <a:cs typeface="Arial" charset="0"/>
              </a:rPr>
              <a:t>December 23, 2014</a:t>
            </a:r>
            <a:endParaRPr lang="en-US" altLang="en-US" sz="2200" i="1" dirty="0">
              <a:latin typeface="Arial" charset="0"/>
              <a:ea typeface="MS PGothic" pitchFamily="34" charset="-128"/>
              <a:cs typeface="Arial" charset="0"/>
            </a:endParaRPr>
          </a:p>
          <a:p>
            <a:pPr marL="230188" lvl="1" indent="0">
              <a:buFont typeface="Arial"/>
              <a:buNone/>
              <a:defRPr/>
            </a:pPr>
            <a:endParaRPr lang="en-US" altLang="en-US" sz="2800" dirty="0" smtClean="0">
              <a:latin typeface="Arial" charset="0"/>
              <a:ea typeface="MS PGothic" pitchFamily="34" charset="-128"/>
              <a:cs typeface="Arial" charset="0"/>
            </a:endParaRPr>
          </a:p>
          <a:p>
            <a:pPr>
              <a:defRPr/>
            </a:pPr>
            <a:r>
              <a:rPr lang="en-US" altLang="en-US" sz="2800" dirty="0" smtClean="0">
                <a:latin typeface="Arial" charset="0"/>
                <a:ea typeface="MS PGothic" pitchFamily="34" charset="-128"/>
                <a:cs typeface="Arial" charset="0"/>
              </a:rPr>
              <a:t>Updated Enrollment Reporting Guide </a:t>
            </a:r>
            <a:br>
              <a:rPr lang="en-US" altLang="en-US" sz="2800" dirty="0" smtClean="0">
                <a:latin typeface="Arial" charset="0"/>
                <a:ea typeface="MS PGothic" pitchFamily="34" charset="-128"/>
                <a:cs typeface="Arial" charset="0"/>
              </a:rPr>
            </a:br>
            <a:endParaRPr lang="en-US" altLang="en-US" dirty="0" smtClean="0">
              <a:latin typeface="Arial" charset="0"/>
              <a:ea typeface="MS PGothic" pitchFamily="34" charset="-128"/>
              <a:cs typeface="Arial" charset="0"/>
            </a:endParaRPr>
          </a:p>
          <a:p>
            <a:pPr>
              <a:defRPr/>
            </a:pPr>
            <a:endParaRPr lang="en-US" altLang="en-US" dirty="0" smtClean="0">
              <a:latin typeface="Arial" charset="0"/>
              <a:ea typeface="MS PGothic" pitchFamily="34" charset="-128"/>
              <a:cs typeface="Arial" charset="0"/>
            </a:endParaRPr>
          </a:p>
          <a:p>
            <a:pPr>
              <a:defRPr/>
            </a:pPr>
            <a:endParaRPr lang="en-US" altLang="en-US" dirty="0" smtClean="0">
              <a:latin typeface="Arial" charset="0"/>
              <a:ea typeface="MS PGothic" pitchFamily="34" charset="-128"/>
              <a:cs typeface="Arial" charset="0"/>
            </a:endParaRPr>
          </a:p>
        </p:txBody>
      </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55</a:t>
            </a:fld>
            <a:endParaRPr lang="en-US" dirty="0"/>
          </a:p>
        </p:txBody>
      </p:sp>
    </p:spTree>
    <p:extLst>
      <p:ext uri="{BB962C8B-B14F-4D97-AF65-F5344CB8AC3E}">
        <p14:creationId xmlns:p14="http://schemas.microsoft.com/office/powerpoint/2010/main" val="109129530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3048000"/>
            <a:ext cx="8229600" cy="738595"/>
          </a:xfrm>
        </p:spPr>
        <p:txBody>
          <a:bodyPr/>
          <a:lstStyle/>
          <a:p>
            <a:pPr algn="ctr"/>
            <a:r>
              <a:rPr lang="en-US" i="1" dirty="0" smtClean="0">
                <a:solidFill>
                  <a:schemeClr val="tx2">
                    <a:lumMod val="60000"/>
                    <a:lumOff val="40000"/>
                  </a:schemeClr>
                </a:solidFill>
              </a:rPr>
              <a:t>Resources</a:t>
            </a:r>
            <a:endParaRPr lang="en-US" i="1" dirty="0">
              <a:solidFill>
                <a:schemeClr val="tx2">
                  <a:lumMod val="60000"/>
                  <a:lumOff val="40000"/>
                </a:schemeClr>
              </a:solidFill>
            </a:endParaRPr>
          </a:p>
        </p:txBody>
      </p:sp>
    </p:spTree>
    <p:extLst>
      <p:ext uri="{BB962C8B-B14F-4D97-AF65-F5344CB8AC3E}">
        <p14:creationId xmlns:p14="http://schemas.microsoft.com/office/powerpoint/2010/main" val="77786829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304800" y="414338"/>
            <a:ext cx="8553450" cy="647700"/>
          </a:xfrm>
        </p:spPr>
        <p:txBody>
          <a:bodyPr/>
          <a:lstStyle/>
          <a:p>
            <a:pPr>
              <a:defRPr/>
            </a:pPr>
            <a:r>
              <a:rPr lang="en-US" altLang="en-US" sz="3600" dirty="0">
                <a:latin typeface="Arial" panose="020B0604020202020204" pitchFamily="34" charset="0"/>
                <a:ea typeface="ＭＳ Ｐゴシック" pitchFamily="34" charset="-128"/>
                <a:cs typeface="Arial" panose="020B0604020202020204" pitchFamily="34" charset="0"/>
              </a:rPr>
              <a:t>150% Direct Subsidized Loan Limit Page</a:t>
            </a:r>
            <a:endParaRPr lang="en-US" altLang="en-US" sz="3600" dirty="0" smtClean="0"/>
          </a:p>
        </p:txBody>
      </p:sp>
      <p:grpSp>
        <p:nvGrpSpPr>
          <p:cNvPr id="100356" name="Group 7"/>
          <p:cNvGrpSpPr>
            <a:grpSpLocks/>
          </p:cNvGrpSpPr>
          <p:nvPr/>
        </p:nvGrpSpPr>
        <p:grpSpPr bwMode="auto">
          <a:xfrm>
            <a:off x="639763" y="1668463"/>
            <a:ext cx="7572376" cy="4144962"/>
            <a:chOff x="381000" y="914093"/>
            <a:chExt cx="7726914" cy="5258107"/>
          </a:xfrm>
        </p:grpSpPr>
        <p:pic>
          <p:nvPicPr>
            <p:cNvPr id="10035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914093"/>
              <a:ext cx="6729412" cy="5258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ight Arrow 6"/>
            <p:cNvSpPr/>
            <p:nvPr/>
          </p:nvSpPr>
          <p:spPr>
            <a:xfrm rot="10800000">
              <a:off x="7270426" y="4307394"/>
              <a:ext cx="837488" cy="45915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ight Arrow 7"/>
            <p:cNvSpPr/>
            <p:nvPr/>
          </p:nvSpPr>
          <p:spPr>
            <a:xfrm>
              <a:off x="381000" y="2134473"/>
              <a:ext cx="837487" cy="45713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1218487" y="2253289"/>
              <a:ext cx="839107" cy="22756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57</a:t>
            </a:fld>
            <a:endParaRPr lang="en-US" dirty="0"/>
          </a:p>
        </p:txBody>
      </p:sp>
    </p:spTree>
    <p:extLst>
      <p:ext uri="{BB962C8B-B14F-4D97-AF65-F5344CB8AC3E}">
        <p14:creationId xmlns:p14="http://schemas.microsoft.com/office/powerpoint/2010/main" val="360715865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304800" y="414338"/>
            <a:ext cx="8553450" cy="647700"/>
          </a:xfrm>
        </p:spPr>
        <p:txBody>
          <a:bodyPr/>
          <a:lstStyle/>
          <a:p>
            <a:pPr>
              <a:defRPr/>
            </a:pPr>
            <a:r>
              <a:rPr lang="en-US" altLang="en-US" sz="3600" dirty="0">
                <a:latin typeface="Arial" panose="020B0604020202020204" pitchFamily="34" charset="0"/>
                <a:ea typeface="ＭＳ Ｐゴシック" pitchFamily="34" charset="-128"/>
                <a:cs typeface="Arial" panose="020B0604020202020204" pitchFamily="34" charset="0"/>
              </a:rPr>
              <a:t>150% Direct Subsidized Loan </a:t>
            </a:r>
            <a:r>
              <a:rPr lang="en-US" altLang="en-US" sz="3600" dirty="0" smtClean="0">
                <a:latin typeface="Arial" panose="020B0604020202020204" pitchFamily="34" charset="0"/>
                <a:ea typeface="ＭＳ Ｐゴシック" pitchFamily="34" charset="-128"/>
                <a:cs typeface="Arial" panose="020B0604020202020204" pitchFamily="34" charset="0"/>
              </a:rPr>
              <a:t>Limit Page</a:t>
            </a:r>
            <a:r>
              <a:rPr lang="en-US" altLang="en-US" sz="3600" dirty="0" smtClean="0"/>
              <a:t/>
            </a:r>
            <a:br>
              <a:rPr lang="en-US" altLang="en-US" sz="3600" dirty="0" smtClean="0"/>
            </a:br>
            <a:endParaRPr lang="en-US" altLang="en-US" sz="3600" dirty="0" smtClean="0"/>
          </a:p>
        </p:txBody>
      </p:sp>
      <p:sp>
        <p:nvSpPr>
          <p:cNvPr id="6" name="Content Placeholder 5"/>
          <p:cNvSpPr>
            <a:spLocks noGrp="1"/>
          </p:cNvSpPr>
          <p:nvPr>
            <p:ph idx="1"/>
          </p:nvPr>
        </p:nvSpPr>
        <p:spPr>
          <a:xfrm>
            <a:off x="304800" y="1295400"/>
            <a:ext cx="8553450" cy="4800600"/>
          </a:xfrm>
        </p:spPr>
        <p:txBody>
          <a:bodyPr/>
          <a:lstStyle/>
          <a:p>
            <a:pPr>
              <a:lnSpc>
                <a:spcPct val="150000"/>
              </a:lnSpc>
              <a:defRPr/>
            </a:pPr>
            <a:r>
              <a:rPr lang="en-US" sz="3200" dirty="0" smtClean="0"/>
              <a:t>Federal Register notices</a:t>
            </a:r>
          </a:p>
          <a:p>
            <a:pPr>
              <a:lnSpc>
                <a:spcPct val="150000"/>
              </a:lnSpc>
              <a:defRPr/>
            </a:pPr>
            <a:r>
              <a:rPr lang="en-US" sz="3200" dirty="0" smtClean="0"/>
              <a:t>DCL’s and Electronic </a:t>
            </a:r>
            <a:r>
              <a:rPr lang="en-US" sz="3200" dirty="0"/>
              <a:t>A</a:t>
            </a:r>
            <a:r>
              <a:rPr lang="en-US" sz="3200" dirty="0" smtClean="0"/>
              <a:t>nnouncements</a:t>
            </a:r>
          </a:p>
          <a:p>
            <a:pPr>
              <a:lnSpc>
                <a:spcPct val="150000"/>
              </a:lnSpc>
              <a:defRPr/>
            </a:pPr>
            <a:r>
              <a:rPr lang="en-US" sz="3200" dirty="0" smtClean="0"/>
              <a:t>FAQ’s</a:t>
            </a:r>
          </a:p>
          <a:p>
            <a:pPr>
              <a:lnSpc>
                <a:spcPct val="150000"/>
              </a:lnSpc>
              <a:defRPr/>
            </a:pPr>
            <a:r>
              <a:rPr lang="en-US" sz="3200" dirty="0" smtClean="0"/>
              <a:t>Presentations and training materials</a:t>
            </a:r>
          </a:p>
          <a:p>
            <a:pPr>
              <a:lnSpc>
                <a:spcPct val="150000"/>
              </a:lnSpc>
              <a:defRPr/>
            </a:pPr>
            <a:r>
              <a:rPr lang="en-US" sz="3200" dirty="0" smtClean="0"/>
              <a:t>Resources</a:t>
            </a:r>
            <a:endParaRPr lang="en-US" sz="2600" dirty="0" smtClean="0"/>
          </a:p>
          <a:p>
            <a:pPr marL="284163" lvl="1" indent="-47625">
              <a:buFontTx/>
              <a:buNone/>
              <a:defRPr/>
            </a:pPr>
            <a:r>
              <a:rPr lang="en-US" altLang="en-US" dirty="0">
                <a:latin typeface="Arial" panose="020B0604020202020204" pitchFamily="34" charset="0"/>
                <a:ea typeface="ＭＳ Ｐゴシック" pitchFamily="34" charset="-128"/>
                <a:cs typeface="Arial" panose="020B0604020202020204" pitchFamily="34" charset="0"/>
                <a:hlinkClick r:id="rId3"/>
              </a:rPr>
              <a:t>http://ifap.ed.gov/150PercentDirectSubsidizedLoanLimitInfo/index.html</a:t>
            </a:r>
            <a:endParaRPr lang="en-US" sz="2400" dirty="0"/>
          </a:p>
        </p:txBody>
      </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58</a:t>
            </a:fld>
            <a:endParaRPr lang="en-US" dirty="0"/>
          </a:p>
        </p:txBody>
      </p:sp>
    </p:spTree>
    <p:extLst>
      <p:ext uri="{BB962C8B-B14F-4D97-AF65-F5344CB8AC3E}">
        <p14:creationId xmlns:p14="http://schemas.microsoft.com/office/powerpoint/2010/main" val="200696096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smtClean="0">
                <a:solidFill>
                  <a:srgbClr val="535353"/>
                </a:solidFill>
                <a:latin typeface="Arial" panose="020B0604020202020204" pitchFamily="34" charset="0"/>
                <a:ea typeface="ＭＳ Ｐゴシック" pitchFamily="34" charset="-128"/>
                <a:cs typeface="Arial" panose="020B0604020202020204" pitchFamily="34" charset="0"/>
              </a:rPr>
              <a:t>150% Support</a:t>
            </a:r>
          </a:p>
        </p:txBody>
      </p:sp>
      <p:pic>
        <p:nvPicPr>
          <p:cNvPr id="2051" name="Picture 3" descr="C:\Users\joseph.massman\AppData\Local\Microsoft\Windows\Temporary Internet Files\Content.IE5\5X7521QY\MP900315598[1].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38400" y="1371600"/>
            <a:ext cx="4495800" cy="320700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85800" y="4876800"/>
            <a:ext cx="7772400" cy="830997"/>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              E-mail:  </a:t>
            </a:r>
            <a:r>
              <a:rPr lang="en-US" sz="2400" dirty="0" smtClean="0">
                <a:latin typeface="Arial" panose="020B0604020202020204" pitchFamily="34" charset="0"/>
                <a:cs typeface="Arial" panose="020B0604020202020204" pitchFamily="34" charset="0"/>
                <a:hlinkClick r:id="rId4"/>
              </a:rPr>
              <a:t>150Percent-Questions@ed.gov</a:t>
            </a:r>
            <a:endParaRPr lang="en-US" sz="2400" dirty="0" smtClean="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             Subject:  Include organizational affiliation</a:t>
            </a:r>
            <a:endParaRPr lang="en-US" sz="2400"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59</a:t>
            </a:fld>
            <a:endParaRPr lang="en-US" dirty="0"/>
          </a:p>
        </p:txBody>
      </p:sp>
    </p:spTree>
    <p:extLst>
      <p:ext uri="{BB962C8B-B14F-4D97-AF65-F5344CB8AC3E}">
        <p14:creationId xmlns:p14="http://schemas.microsoft.com/office/powerpoint/2010/main" val="2887197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60375" y="414338"/>
            <a:ext cx="8553450" cy="647700"/>
          </a:xfrm>
        </p:spPr>
        <p:txBody>
          <a:bodyPr/>
          <a:lstStyle/>
          <a:p>
            <a:pPr>
              <a:defRPr/>
            </a:pPr>
            <a:r>
              <a:rPr lang="en-US" dirty="0" smtClean="0">
                <a:latin typeface="Arial" panose="020B0604020202020204" pitchFamily="34" charset="0"/>
                <a:cs typeface="Arial" panose="020B0604020202020204" pitchFamily="34" charset="0"/>
              </a:rPr>
              <a:t>Overview</a:t>
            </a:r>
            <a:endParaRPr lang="en-US" dirty="0">
              <a:latin typeface="Arial" panose="020B0604020202020204" pitchFamily="34" charset="0"/>
              <a:cs typeface="Arial" panose="020B0604020202020204" pitchFamily="34" charset="0"/>
            </a:endParaRPr>
          </a:p>
        </p:txBody>
      </p:sp>
      <p:sp>
        <p:nvSpPr>
          <p:cNvPr id="10243" name="Content Placeholder 1"/>
          <p:cNvSpPr>
            <a:spLocks noGrp="1"/>
          </p:cNvSpPr>
          <p:nvPr>
            <p:ph idx="1"/>
          </p:nvPr>
        </p:nvSpPr>
        <p:spPr bwMode="auto">
          <a:xfrm>
            <a:off x="460375" y="1219200"/>
            <a:ext cx="8302625" cy="48307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n-US" altLang="en-US" dirty="0">
                <a:latin typeface="Arial" panose="020B0604020202020204" pitchFamily="34" charset="0"/>
                <a:ea typeface="ＭＳ Ｐゴシック" pitchFamily="34" charset="-128"/>
                <a:cs typeface="Arial" panose="020B0604020202020204" pitchFamily="34" charset="0"/>
              </a:rPr>
              <a:t>W</a:t>
            </a:r>
            <a:r>
              <a:rPr lang="en-US" altLang="en-US" dirty="0" smtClean="0">
                <a:latin typeface="Arial" panose="020B0604020202020204" pitchFamily="34" charset="0"/>
                <a:ea typeface="ＭＳ Ｐゴシック" pitchFamily="34" charset="-128"/>
                <a:cs typeface="Arial" panose="020B0604020202020204" pitchFamily="34" charset="0"/>
              </a:rPr>
              <a:t>hen borrower has received Direct Subsidized Loans for 150% of the length of their current academic </a:t>
            </a:r>
            <a:r>
              <a:rPr lang="en-US" altLang="en-US" dirty="0">
                <a:latin typeface="Arial" panose="020B0604020202020204" pitchFamily="34" charset="0"/>
                <a:ea typeface="ＭＳ Ｐゴシック" pitchFamily="34" charset="-128"/>
                <a:cs typeface="Arial" panose="020B0604020202020204" pitchFamily="34" charset="0"/>
              </a:rPr>
              <a:t>program, </a:t>
            </a:r>
            <a:r>
              <a:rPr lang="en-US" altLang="en-US" dirty="0" smtClean="0">
                <a:latin typeface="Arial" panose="020B0604020202020204" pitchFamily="34" charset="0"/>
                <a:ea typeface="ＭＳ Ｐゴシック" pitchFamily="34" charset="-128"/>
                <a:cs typeface="Arial" panose="020B0604020202020204" pitchFamily="34" charset="0"/>
              </a:rPr>
              <a:t>borrower </a:t>
            </a:r>
            <a:r>
              <a:rPr lang="en-US" altLang="en-US" dirty="0">
                <a:latin typeface="Arial" panose="020B0604020202020204" pitchFamily="34" charset="0"/>
                <a:ea typeface="ＭＳ Ｐゴシック" pitchFamily="34" charset="-128"/>
                <a:cs typeface="Arial" panose="020B0604020202020204" pitchFamily="34" charset="0"/>
              </a:rPr>
              <a:t>loses eligibility for additional </a:t>
            </a:r>
            <a:r>
              <a:rPr lang="en-US" altLang="en-US" dirty="0" smtClean="0">
                <a:latin typeface="Arial" panose="020B0604020202020204" pitchFamily="34" charset="0"/>
                <a:ea typeface="ＭＳ Ｐゴシック" pitchFamily="34" charset="-128"/>
                <a:cs typeface="Arial" panose="020B0604020202020204" pitchFamily="34" charset="0"/>
              </a:rPr>
              <a:t>subsidized </a:t>
            </a:r>
            <a:r>
              <a:rPr lang="en-US" altLang="en-US" dirty="0">
                <a:latin typeface="Arial" panose="020B0604020202020204" pitchFamily="34" charset="0"/>
                <a:ea typeface="ＭＳ Ｐゴシック" pitchFamily="34" charset="-128"/>
                <a:cs typeface="Arial" panose="020B0604020202020204" pitchFamily="34" charset="0"/>
              </a:rPr>
              <a:t>l</a:t>
            </a:r>
            <a:r>
              <a:rPr lang="en-US" altLang="en-US" dirty="0" smtClean="0">
                <a:latin typeface="Arial" panose="020B0604020202020204" pitchFamily="34" charset="0"/>
                <a:ea typeface="ＭＳ Ｐゴシック" pitchFamily="34" charset="-128"/>
                <a:cs typeface="Arial" panose="020B0604020202020204" pitchFamily="34" charset="0"/>
              </a:rPr>
              <a:t>oans </a:t>
            </a:r>
          </a:p>
          <a:p>
            <a:pPr marL="0" indent="0">
              <a:buFont typeface="Arial" charset="0"/>
              <a:buNone/>
            </a:pPr>
            <a:endParaRPr lang="en-US" altLang="en-US"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endParaRPr lang="en-US" altLang="en-US"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endParaRPr lang="en-US" altLang="en-US"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endParaRPr lang="en-US" altLang="en-US"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endParaRPr lang="en-US" altLang="en-US"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endParaRPr lang="en-US" altLang="en-US" dirty="0" smtClean="0">
              <a:latin typeface="Arial" panose="020B0604020202020204" pitchFamily="34" charset="0"/>
              <a:ea typeface="ＭＳ Ｐゴシック" pitchFamily="34" charset="-128"/>
              <a:cs typeface="Arial" panose="020B0604020202020204" pitchFamily="34" charset="0"/>
            </a:endParaRPr>
          </a:p>
          <a:p>
            <a:pPr marL="0" indent="0">
              <a:buFont typeface="Arial" charset="0"/>
              <a:buNone/>
            </a:pPr>
            <a:r>
              <a:rPr lang="en-US" altLang="en-US" dirty="0" smtClean="0">
                <a:latin typeface="Arial" panose="020B0604020202020204" pitchFamily="34" charset="0"/>
                <a:ea typeface="ＭＳ Ｐゴシック" pitchFamily="34" charset="-128"/>
                <a:cs typeface="Arial" panose="020B0604020202020204" pitchFamily="34" charset="0"/>
              </a:rPr>
              <a:t>If eligibility is lost, borrower is still eligible for Direct Unsubsidized Loans</a:t>
            </a:r>
          </a:p>
        </p:txBody>
      </p:sp>
      <p:sp>
        <p:nvSpPr>
          <p:cNvPr id="3" name="Flowchart: Alternate Process 2"/>
          <p:cNvSpPr/>
          <p:nvPr/>
        </p:nvSpPr>
        <p:spPr>
          <a:xfrm>
            <a:off x="1828800" y="2858814"/>
            <a:ext cx="5105400" cy="16002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a:latin typeface="Arial" panose="020B0604020202020204" pitchFamily="34" charset="0"/>
                <a:cs typeface="Arial" panose="020B0604020202020204" pitchFamily="34" charset="0"/>
              </a:rPr>
              <a:t>Generally </a:t>
            </a:r>
            <a:r>
              <a:rPr lang="en-US" sz="2800" dirty="0" smtClean="0">
                <a:latin typeface="Arial" panose="020B0604020202020204" pitchFamily="34" charset="0"/>
                <a:cs typeface="Arial" panose="020B0604020202020204" pitchFamily="34" charset="0"/>
              </a:rPr>
              <a:t>measured in time</a:t>
            </a:r>
            <a:r>
              <a:rPr lang="en-US" sz="2800" dirty="0">
                <a:latin typeface="Arial" panose="020B0604020202020204" pitchFamily="34" charset="0"/>
                <a:cs typeface="Arial" panose="020B0604020202020204" pitchFamily="34" charset="0"/>
              </a:rPr>
              <a:t>, not </a:t>
            </a:r>
            <a:r>
              <a:rPr lang="en-US" sz="2800" dirty="0" smtClean="0">
                <a:latin typeface="Arial" panose="020B0604020202020204" pitchFamily="34" charset="0"/>
                <a:cs typeface="Arial" panose="020B0604020202020204" pitchFamily="34" charset="0"/>
              </a:rPr>
              <a:t>dollars</a:t>
            </a:r>
            <a:endParaRPr lang="en-US" sz="2800"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6</a:t>
            </a:fld>
            <a:endParaRPr lang="en-US" dirty="0"/>
          </a:p>
        </p:txBody>
      </p:sp>
    </p:spTree>
    <p:extLst>
      <p:ext uri="{BB962C8B-B14F-4D97-AF65-F5344CB8AC3E}">
        <p14:creationId xmlns:p14="http://schemas.microsoft.com/office/powerpoint/2010/main" val="143973931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bwMode="auto">
          <a:xfrm>
            <a:off x="152400" y="381000"/>
            <a:ext cx="914400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800" dirty="0" smtClean="0">
                <a:solidFill>
                  <a:srgbClr val="535353"/>
                </a:solidFill>
                <a:latin typeface="Arial" panose="020B0604020202020204" pitchFamily="34" charset="0"/>
                <a:ea typeface="ＭＳ Ｐゴシック" pitchFamily="34" charset="-128"/>
                <a:cs typeface="Arial" panose="020B0604020202020204" pitchFamily="34" charset="0"/>
              </a:rPr>
              <a:t>NSLDS Enrollment Reporting Resources</a:t>
            </a:r>
          </a:p>
        </p:txBody>
      </p:sp>
      <p:sp>
        <p:nvSpPr>
          <p:cNvPr id="67587" name="Content Placeholder 2"/>
          <p:cNvSpPr>
            <a:spLocks noGrp="1"/>
          </p:cNvSpPr>
          <p:nvPr>
            <p:ph idx="1"/>
          </p:nvPr>
        </p:nvSpPr>
        <p:spPr bwMode="auto">
          <a:xfrm>
            <a:off x="152400" y="1524000"/>
            <a:ext cx="8974138"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n-US" altLang="en-US" sz="2600" dirty="0" smtClean="0">
                <a:latin typeface="Arial" panose="020B0604020202020204" pitchFamily="34" charset="0"/>
                <a:ea typeface="ＭＳ Ｐゴシック" pitchFamily="34" charset="-128"/>
                <a:cs typeface="Arial" panose="020B0604020202020204" pitchFamily="34" charset="0"/>
              </a:rPr>
              <a:t>IFAP / Processing Resources / NSLDS Reference Materials</a:t>
            </a:r>
          </a:p>
          <a:p>
            <a:pPr marL="0" indent="0">
              <a:buNone/>
            </a:pPr>
            <a:endParaRPr lang="en-US" altLang="en-US" sz="700" dirty="0" smtClean="0">
              <a:latin typeface="Arial" panose="020B0604020202020204" pitchFamily="34" charset="0"/>
              <a:ea typeface="ＭＳ Ｐゴシック" pitchFamily="34" charset="-128"/>
              <a:cs typeface="Arial" panose="020B0604020202020204" pitchFamily="34" charset="0"/>
            </a:endParaRPr>
          </a:p>
          <a:p>
            <a:pPr lvl="1">
              <a:lnSpc>
                <a:spcPct val="150000"/>
              </a:lnSpc>
            </a:pPr>
            <a:r>
              <a:rPr lang="en-US" altLang="en-US" sz="2200" dirty="0" smtClean="0">
                <a:latin typeface="Arial" panose="020B0604020202020204" pitchFamily="34" charset="0"/>
                <a:ea typeface="ＭＳ Ｐゴシック" pitchFamily="34" charset="-128"/>
                <a:cs typeface="Arial" panose="020B0604020202020204" pitchFamily="34" charset="0"/>
              </a:rPr>
              <a:t>Enrollment Reporting Guide</a:t>
            </a:r>
          </a:p>
          <a:p>
            <a:pPr lvl="1">
              <a:lnSpc>
                <a:spcPct val="150000"/>
              </a:lnSpc>
            </a:pPr>
            <a:r>
              <a:rPr lang="en-US" altLang="en-US" sz="2200" dirty="0" smtClean="0">
                <a:latin typeface="Arial" panose="020B0604020202020204" pitchFamily="34" charset="0"/>
                <a:ea typeface="ＭＳ Ｐゴシック" pitchFamily="34" charset="-128"/>
                <a:cs typeface="Arial" panose="020B0604020202020204" pitchFamily="34" charset="0"/>
              </a:rPr>
              <a:t>NSLDS announcements and newsletters</a:t>
            </a:r>
          </a:p>
          <a:p>
            <a:pPr marL="0" indent="0">
              <a:buNone/>
            </a:pPr>
            <a:r>
              <a:rPr lang="en-US" altLang="en-US" dirty="0" smtClean="0">
                <a:latin typeface="Arial" panose="020B0604020202020204" pitchFamily="34" charset="0"/>
                <a:ea typeface="ＭＳ Ｐゴシック" pitchFamily="34" charset="-128"/>
                <a:cs typeface="Arial" panose="020B0604020202020204" pitchFamily="34" charset="0"/>
              </a:rPr>
              <a:t/>
            </a:r>
            <a:br>
              <a:rPr lang="en-US" altLang="en-US" dirty="0" smtClean="0">
                <a:latin typeface="Arial" panose="020B0604020202020204" pitchFamily="34" charset="0"/>
                <a:ea typeface="ＭＳ Ｐゴシック" pitchFamily="34" charset="-128"/>
                <a:cs typeface="Arial" panose="020B0604020202020204" pitchFamily="34" charset="0"/>
              </a:rPr>
            </a:br>
            <a:endParaRPr lang="en-US" altLang="en-US" dirty="0" smtClean="0">
              <a:latin typeface="Arial" panose="020B0604020202020204" pitchFamily="34" charset="0"/>
              <a:ea typeface="ＭＳ Ｐゴシック" pitchFamily="34" charset="-128"/>
              <a:cs typeface="Arial" panose="020B0604020202020204" pitchFamily="34" charset="0"/>
            </a:endParaRPr>
          </a:p>
        </p:txBody>
      </p:sp>
      <p:pic>
        <p:nvPicPr>
          <p:cNvPr id="2051" name="Picture 3" descr="C:\Users\Joseph.Massman\AppData\Local\Microsoft\Windows\Temporary Internet Files\Content.IE5\ZOOUHC7S\MC900371050[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3581400"/>
            <a:ext cx="2153176" cy="23622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60</a:t>
            </a:fld>
            <a:endParaRPr lang="en-US" dirty="0"/>
          </a:p>
        </p:txBody>
      </p:sp>
    </p:spTree>
    <p:extLst>
      <p:ext uri="{BB962C8B-B14F-4D97-AF65-F5344CB8AC3E}">
        <p14:creationId xmlns:p14="http://schemas.microsoft.com/office/powerpoint/2010/main" val="332406462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62200" y="914400"/>
            <a:ext cx="4343400" cy="830997"/>
          </a:xfrm>
          <a:prstGeom prst="rect">
            <a:avLst/>
          </a:prstGeom>
          <a:noFill/>
        </p:spPr>
        <p:txBody>
          <a:bodyPr wrap="square" rtlCol="0">
            <a:spAutoFit/>
          </a:bodyPr>
          <a:lstStyle/>
          <a:p>
            <a:pPr algn="ctr"/>
            <a:r>
              <a:rPr lang="en-US" sz="4800" b="1" dirty="0" smtClean="0">
                <a:solidFill>
                  <a:srgbClr val="0070C0"/>
                </a:solidFill>
                <a:latin typeface="Arial" pitchFamily="34" charset="0"/>
                <a:cs typeface="Arial" pitchFamily="34" charset="0"/>
              </a:rPr>
              <a:t>Thank you!</a:t>
            </a:r>
            <a:endParaRPr lang="en-US" sz="4800" b="1" dirty="0">
              <a:solidFill>
                <a:srgbClr val="0070C0"/>
              </a:solidFill>
              <a:latin typeface="Arial" pitchFamily="34" charset="0"/>
              <a:cs typeface="Arial" pitchFamily="34" charset="0"/>
            </a:endParaRPr>
          </a:p>
        </p:txBody>
      </p:sp>
      <p:sp>
        <p:nvSpPr>
          <p:cNvPr id="5" name="TextBox 4"/>
          <p:cNvSpPr txBox="1"/>
          <p:nvPr/>
        </p:nvSpPr>
        <p:spPr>
          <a:xfrm>
            <a:off x="952500" y="3581400"/>
            <a:ext cx="5295900" cy="1569660"/>
          </a:xfrm>
          <a:prstGeom prst="rect">
            <a:avLst/>
          </a:prstGeom>
          <a:noFill/>
        </p:spPr>
        <p:txBody>
          <a:bodyPr wrap="square" rtlCol="0">
            <a:spAutoFit/>
          </a:bodyPr>
          <a:lstStyle/>
          <a:p>
            <a:r>
              <a:rPr lang="en-US" sz="3200" dirty="0" smtClean="0">
                <a:solidFill>
                  <a:schemeClr val="tx1">
                    <a:lumMod val="65000"/>
                    <a:lumOff val="35000"/>
                  </a:schemeClr>
                </a:solidFill>
                <a:latin typeface="Arial" panose="020B0604020202020204" pitchFamily="34" charset="0"/>
                <a:cs typeface="Arial" panose="020B0604020202020204" pitchFamily="34" charset="0"/>
              </a:rPr>
              <a:t>Anita Olivencia </a:t>
            </a:r>
          </a:p>
          <a:p>
            <a:r>
              <a:rPr lang="en-US" sz="3200" dirty="0" smtClean="0">
                <a:solidFill>
                  <a:schemeClr val="tx1">
                    <a:lumMod val="65000"/>
                    <a:lumOff val="35000"/>
                  </a:schemeClr>
                </a:solidFill>
                <a:latin typeface="Arial" panose="020B0604020202020204" pitchFamily="34" charset="0"/>
                <a:cs typeface="Arial" panose="020B0604020202020204" pitchFamily="34" charset="0"/>
              </a:rPr>
              <a:t>anita.olivencia@ed.gov</a:t>
            </a:r>
          </a:p>
          <a:p>
            <a:r>
              <a:rPr lang="en-US" sz="3200" dirty="0" smtClean="0">
                <a:solidFill>
                  <a:schemeClr val="tx1">
                    <a:lumMod val="65000"/>
                    <a:lumOff val="35000"/>
                  </a:schemeClr>
                </a:solidFill>
                <a:latin typeface="Arial" panose="020B0604020202020204" pitchFamily="34" charset="0"/>
                <a:cs typeface="Arial" panose="020B0604020202020204" pitchFamily="34" charset="0"/>
              </a:rPr>
              <a:t>617.289.0130</a:t>
            </a:r>
          </a:p>
        </p:txBody>
      </p:sp>
      <p:pic>
        <p:nvPicPr>
          <p:cNvPr id="2050" name="Picture 2" descr="C:\Users\zachary.goodwin\AppData\Local\Microsoft\Windows\Temporary Internet Files\Content.IE5\61DM7ZDG\MC900441908[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718710"/>
            <a:ext cx="2232025" cy="1222375"/>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0"/>
          </p:nvPr>
        </p:nvSpPr>
        <p:spPr/>
        <p:txBody>
          <a:bodyPr/>
          <a:lstStyle/>
          <a:p>
            <a:pPr>
              <a:defRPr/>
            </a:pPr>
            <a:fld id="{941D3A8B-CEA9-482E-8DA0-51FF5C03CE75}" type="slidenum">
              <a:rPr lang="en-US" smtClean="0"/>
              <a:pPr>
                <a:defRPr/>
              </a:pPr>
              <a:t>61</a:t>
            </a:fld>
            <a:endParaRPr lang="en-US" dirty="0"/>
          </a:p>
        </p:txBody>
      </p:sp>
    </p:spTree>
    <p:extLst>
      <p:ext uri="{BB962C8B-B14F-4D97-AF65-F5344CB8AC3E}">
        <p14:creationId xmlns:p14="http://schemas.microsoft.com/office/powerpoint/2010/main" val="304673877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08925"/>
            <a:ext cx="8554162" cy="647698"/>
          </a:xfrm>
        </p:spPr>
        <p:txBody>
          <a:bodyPr/>
          <a:lstStyle/>
          <a:p>
            <a:r>
              <a:rPr lang="en-US" dirty="0" smtClean="0">
                <a:latin typeface="Arial" panose="020B0604020202020204" pitchFamily="34" charset="0"/>
                <a:cs typeface="Arial" panose="020B0604020202020204" pitchFamily="34" charset="0"/>
              </a:rPr>
              <a:t>We</a:t>
            </a:r>
            <a:r>
              <a:rPr lang="en-US" b="1"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Appreciate Your Feedback</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90015" y="1251045"/>
            <a:ext cx="8568947" cy="4830763"/>
          </a:xfrm>
        </p:spPr>
        <p:txBody>
          <a:bodyPr/>
          <a:lstStyle/>
          <a:p>
            <a:pPr marL="0" indent="0">
              <a:buNone/>
            </a:pPr>
            <a:r>
              <a:rPr lang="en-US" sz="2800" dirty="0" smtClean="0">
                <a:latin typeface="Arial" panose="020B0604020202020204" pitchFamily="34" charset="0"/>
                <a:cs typeface="Arial" panose="020B0604020202020204" pitchFamily="34" charset="0"/>
              </a:rPr>
              <a:t>To ensure quality training we ask all participants to please fill out an online session evaluation:</a:t>
            </a:r>
          </a:p>
          <a:p>
            <a:pPr marL="393700" lvl="2" indent="0">
              <a:buNone/>
            </a:pPr>
            <a:r>
              <a:rPr lang="en-US" sz="2800" dirty="0">
                <a:hlinkClick r:id="rId3"/>
              </a:rPr>
              <a:t>http://</a:t>
            </a:r>
            <a:r>
              <a:rPr lang="en-US" sz="2800" dirty="0" smtClean="0">
                <a:hlinkClick r:id="rId3"/>
              </a:rPr>
              <a:t>s.zoomerang.com/s/AnitaOlivencia</a:t>
            </a: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endParaRPr lang="en-US" sz="800" dirty="0" smtClean="0">
              <a:latin typeface="Arial" panose="020B0604020202020204" pitchFamily="34" charset="0"/>
              <a:cs typeface="Arial" panose="020B0604020202020204" pitchFamily="34" charset="0"/>
            </a:endParaRPr>
          </a:p>
          <a:p>
            <a:pPr marL="0" indent="0">
              <a:buNone/>
            </a:pPr>
            <a:r>
              <a:rPr lang="en-US" sz="2800" dirty="0" smtClean="0">
                <a:latin typeface="Arial" panose="020B0604020202020204" pitchFamily="34" charset="0"/>
                <a:cs typeface="Arial" panose="020B0604020202020204" pitchFamily="34" charset="0"/>
              </a:rPr>
              <a:t>This evaluation tool provides </a:t>
            </a:r>
            <a:r>
              <a:rPr lang="en-US" sz="2800" dirty="0">
                <a:latin typeface="Arial" panose="020B0604020202020204" pitchFamily="34" charset="0"/>
                <a:cs typeface="Arial" panose="020B0604020202020204" pitchFamily="34" charset="0"/>
              </a:rPr>
              <a:t>a means to </a:t>
            </a:r>
            <a:r>
              <a:rPr lang="en-US" sz="2800" dirty="0" smtClean="0">
                <a:latin typeface="Arial" panose="020B0604020202020204" pitchFamily="34" charset="0"/>
                <a:cs typeface="Arial" panose="020B0604020202020204" pitchFamily="34" charset="0"/>
              </a:rPr>
              <a:t>inform us of </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areas </a:t>
            </a:r>
            <a:r>
              <a:rPr lang="en-US" sz="2800" dirty="0">
                <a:latin typeface="Arial" panose="020B0604020202020204" pitchFamily="34" charset="0"/>
                <a:cs typeface="Arial" panose="020B0604020202020204" pitchFamily="34" charset="0"/>
              </a:rPr>
              <a:t>for </a:t>
            </a:r>
            <a:r>
              <a:rPr lang="en-US" sz="2800" dirty="0" smtClean="0">
                <a:latin typeface="Arial" panose="020B0604020202020204" pitchFamily="34" charset="0"/>
                <a:cs typeface="Arial" panose="020B0604020202020204" pitchFamily="34" charset="0"/>
              </a:rPr>
              <a:t>improvement, </a:t>
            </a:r>
            <a:r>
              <a:rPr lang="en-US" sz="2800" dirty="0">
                <a:latin typeface="Arial" panose="020B0604020202020204" pitchFamily="34" charset="0"/>
                <a:cs typeface="Arial" panose="020B0604020202020204" pitchFamily="34" charset="0"/>
              </a:rPr>
              <a:t>and </a:t>
            </a:r>
            <a:r>
              <a:rPr lang="en-US" sz="2800" dirty="0" smtClean="0">
                <a:latin typeface="Arial" panose="020B0604020202020204" pitchFamily="34" charset="0"/>
                <a:cs typeface="Arial" panose="020B0604020202020204" pitchFamily="34" charset="0"/>
              </a:rPr>
              <a:t>to support </a:t>
            </a:r>
            <a:r>
              <a:rPr lang="en-US" sz="2800" dirty="0">
                <a:latin typeface="Arial" panose="020B0604020202020204" pitchFamily="34" charset="0"/>
                <a:cs typeface="Arial" panose="020B0604020202020204" pitchFamily="34" charset="0"/>
              </a:rPr>
              <a:t>an effective </a:t>
            </a:r>
            <a:r>
              <a:rPr lang="en-US" sz="2800" dirty="0" smtClean="0">
                <a:latin typeface="Arial" panose="020B0604020202020204" pitchFamily="34" charset="0"/>
                <a:cs typeface="Arial" panose="020B0604020202020204" pitchFamily="34" charset="0"/>
              </a:rPr>
              <a:t>process for listening </a:t>
            </a:r>
            <a:r>
              <a:rPr lang="en-US" sz="2800" dirty="0">
                <a:latin typeface="Arial" panose="020B0604020202020204" pitchFamily="34" charset="0"/>
                <a:cs typeface="Arial" panose="020B0604020202020204" pitchFamily="34" charset="0"/>
              </a:rPr>
              <a:t>to our </a:t>
            </a:r>
            <a:r>
              <a:rPr lang="en-US" sz="2800" dirty="0" smtClean="0">
                <a:latin typeface="Arial" panose="020B0604020202020204" pitchFamily="34" charset="0"/>
                <a:cs typeface="Arial" panose="020B0604020202020204" pitchFamily="34" charset="0"/>
              </a:rPr>
              <a:t>customers.</a:t>
            </a:r>
            <a:endParaRPr lang="en-US" sz="2800" dirty="0">
              <a:latin typeface="Arial" panose="020B0604020202020204" pitchFamily="34" charset="0"/>
              <a:cs typeface="Arial" panose="020B0604020202020204" pitchFamily="34" charset="0"/>
            </a:endParaRPr>
          </a:p>
          <a:p>
            <a:endParaRPr lang="en-US" sz="800" dirty="0" smtClean="0">
              <a:latin typeface="Arial" panose="020B0604020202020204" pitchFamily="34" charset="0"/>
              <a:cs typeface="Arial" panose="020B0604020202020204" pitchFamily="34" charset="0"/>
            </a:endParaRPr>
          </a:p>
          <a:p>
            <a:pPr marL="0" indent="0">
              <a:buNone/>
            </a:pPr>
            <a:r>
              <a:rPr lang="en-US" sz="2800" dirty="0" smtClean="0">
                <a:latin typeface="Arial" panose="020B0604020202020204" pitchFamily="34" charset="0"/>
                <a:cs typeface="Arial" panose="020B0604020202020204" pitchFamily="34" charset="0"/>
              </a:rPr>
              <a:t>Additional feedback about training can be directed to JoAnn.Borel@ed.gov.</a:t>
            </a:r>
          </a:p>
          <a:p>
            <a:endParaRPr lang="en-US" sz="28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0"/>
          </p:nvPr>
        </p:nvSpPr>
        <p:spPr/>
        <p:txBody>
          <a:bodyPr/>
          <a:lstStyle/>
          <a:p>
            <a:pPr>
              <a:defRPr/>
            </a:pPr>
            <a:fld id="{45990886-4B74-4AE4-9723-15B4854C3905}" type="slidenum">
              <a:rPr lang="en-US" smtClean="0"/>
              <a:pPr>
                <a:defRPr/>
              </a:pPr>
              <a:t>62</a:t>
            </a:fld>
            <a:endParaRPr lang="en-US" dirty="0"/>
          </a:p>
        </p:txBody>
      </p:sp>
    </p:spTree>
    <p:extLst>
      <p:ext uri="{BB962C8B-B14F-4D97-AF65-F5344CB8AC3E}">
        <p14:creationId xmlns:p14="http://schemas.microsoft.com/office/powerpoint/2010/main" val="167293074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14325"/>
            <a:ext cx="8554162" cy="647698"/>
          </a:xfrm>
        </p:spPr>
        <p:txBody>
          <a:bodyPr/>
          <a:lstStyle/>
          <a:p>
            <a:r>
              <a:rPr lang="en-US" dirty="0" smtClean="0">
                <a:latin typeface="Arial" panose="020B0604020202020204" pitchFamily="34" charset="0"/>
                <a:cs typeface="Arial" panose="020B0604020202020204" pitchFamily="34" charset="0"/>
              </a:rPr>
              <a:t>Department of Education Contacts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0" y="1219200"/>
            <a:ext cx="9144000" cy="4830763"/>
          </a:xfrm>
        </p:spPr>
        <p:txBody>
          <a:bodyPr/>
          <a:lstStyle/>
          <a:p>
            <a:pPr marL="0" indent="0">
              <a:buNone/>
            </a:pPr>
            <a:endParaRPr lang="en-US" sz="2800" dirty="0" smtClean="0">
              <a:solidFill>
                <a:schemeClr val="tx1">
                  <a:lumMod val="75000"/>
                  <a:lumOff val="25000"/>
                </a:schemeClr>
              </a:solidFill>
              <a:latin typeface="Arial" panose="020B0604020202020204" pitchFamily="34" charset="0"/>
              <a:cs typeface="Arial" panose="020B0604020202020204" pitchFamily="34" charset="0"/>
            </a:endParaRPr>
          </a:p>
          <a:p>
            <a:endParaRPr lang="en-US" sz="2800" dirty="0" smtClean="0">
              <a:solidFill>
                <a:schemeClr val="tx1">
                  <a:lumMod val="75000"/>
                  <a:lumOff val="25000"/>
                </a:schemeClr>
              </a:solidFill>
              <a:latin typeface="Arial" panose="020B0604020202020204" pitchFamily="34" charset="0"/>
              <a:cs typeface="Arial" panose="020B0604020202020204" pitchFamily="34" charset="0"/>
            </a:endParaRPr>
          </a:p>
          <a:p>
            <a:endParaRPr lang="en-US" dirty="0">
              <a:solidFill>
                <a:schemeClr val="tx1">
                  <a:lumMod val="75000"/>
                  <a:lumOff val="25000"/>
                </a:schemeClr>
              </a:solidFill>
              <a:latin typeface="Arial" panose="020B0604020202020204" pitchFamily="34" charset="0"/>
              <a:cs typeface="Arial" panose="020B0604020202020204" pitchFamily="34" charset="0"/>
            </a:endParaRPr>
          </a:p>
          <a:p>
            <a:endParaRPr lang="en-US"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 name="TextBox 4"/>
          <p:cNvSpPr txBox="1"/>
          <p:nvPr/>
        </p:nvSpPr>
        <p:spPr>
          <a:xfrm>
            <a:off x="304800" y="1219200"/>
            <a:ext cx="8839200" cy="4985980"/>
          </a:xfrm>
          <a:prstGeom prst="rect">
            <a:avLst/>
          </a:prstGeom>
          <a:noFill/>
        </p:spPr>
        <p:txBody>
          <a:bodyPr wrap="square" rtlCol="0">
            <a:spAutoFit/>
          </a:bodyPr>
          <a:lstStyle/>
          <a:p>
            <a:pPr marL="285750" indent="-285750">
              <a:buFont typeface="Arial" panose="020B0604020202020204" pitchFamily="34" charset="0"/>
              <a:buChar char="•"/>
            </a:pPr>
            <a:endParaRPr lang="en-US" sz="600" dirty="0" smtClean="0">
              <a:solidFill>
                <a:schemeClr val="tx1">
                  <a:lumMod val="65000"/>
                  <a:lumOff val="35000"/>
                </a:schemeClr>
              </a:solidFill>
              <a:latin typeface="Arial" panose="020B0604020202020204" pitchFamily="34" charset="0"/>
              <a:cs typeface="Arial" panose="020B0604020202020204" pitchFamily="34" charset="0"/>
            </a:endParaRPr>
          </a:p>
          <a:p>
            <a:r>
              <a:rPr lang="en-US" sz="2800" u="sng" dirty="0" smtClean="0">
                <a:solidFill>
                  <a:schemeClr val="tx1">
                    <a:lumMod val="65000"/>
                    <a:lumOff val="35000"/>
                  </a:schemeClr>
                </a:solidFill>
                <a:latin typeface="Arial" panose="020B0604020202020204" pitchFamily="34" charset="0"/>
                <a:cs typeface="Arial" panose="020B0604020202020204" pitchFamily="34" charset="0"/>
              </a:rPr>
              <a:t>Research and Customer Care Center</a:t>
            </a:r>
            <a:endParaRPr lang="en-US" sz="2800" dirty="0" smtClean="0">
              <a:solidFill>
                <a:schemeClr val="tx1">
                  <a:lumMod val="65000"/>
                  <a:lumOff val="35000"/>
                </a:schemeClr>
              </a:solidFill>
              <a:latin typeface="Arial" panose="020B0604020202020204" pitchFamily="34" charset="0"/>
              <a:cs typeface="Arial" panose="020B0604020202020204" pitchFamily="34" charset="0"/>
            </a:endParaRPr>
          </a:p>
          <a:p>
            <a:r>
              <a:rPr lang="en-US" sz="2400" dirty="0" smtClean="0">
                <a:solidFill>
                  <a:schemeClr val="tx1">
                    <a:lumMod val="65000"/>
                    <a:lumOff val="35000"/>
                  </a:schemeClr>
                </a:solidFill>
                <a:latin typeface="Arial" panose="020B0604020202020204" pitchFamily="34" charset="0"/>
                <a:cs typeface="Arial" panose="020B0604020202020204" pitchFamily="34" charset="0"/>
              </a:rPr>
              <a:t>800.433.7327</a:t>
            </a:r>
          </a:p>
          <a:p>
            <a:r>
              <a:rPr lang="en-US" sz="2400" dirty="0" smtClean="0">
                <a:solidFill>
                  <a:schemeClr val="tx1">
                    <a:lumMod val="65000"/>
                    <a:lumOff val="35000"/>
                  </a:schemeClr>
                </a:solidFill>
                <a:latin typeface="Arial" panose="020B0604020202020204" pitchFamily="34" charset="0"/>
                <a:cs typeface="Arial" panose="020B0604020202020204" pitchFamily="34" charset="0"/>
              </a:rPr>
              <a:t>fsa.customer.support@ed.gov</a:t>
            </a:r>
          </a:p>
          <a:p>
            <a:endParaRPr lang="en-US" dirty="0" smtClean="0">
              <a:solidFill>
                <a:schemeClr val="tx1">
                  <a:lumMod val="65000"/>
                  <a:lumOff val="35000"/>
                </a:schemeClr>
              </a:solidFill>
              <a:latin typeface="Arial" panose="020B0604020202020204" pitchFamily="34" charset="0"/>
              <a:cs typeface="Arial" panose="020B0604020202020204" pitchFamily="34" charset="0"/>
            </a:endParaRPr>
          </a:p>
          <a:p>
            <a:r>
              <a:rPr lang="en-US" sz="2800" u="sng" dirty="0" smtClean="0">
                <a:solidFill>
                  <a:schemeClr val="tx1">
                    <a:lumMod val="65000"/>
                    <a:lumOff val="35000"/>
                  </a:schemeClr>
                </a:solidFill>
                <a:latin typeface="Arial" panose="020B0604020202020204" pitchFamily="34" charset="0"/>
                <a:cs typeface="Arial" panose="020B0604020202020204" pitchFamily="34" charset="0"/>
              </a:rPr>
              <a:t>Reach FSA</a:t>
            </a:r>
          </a:p>
          <a:p>
            <a:r>
              <a:rPr lang="en-US" sz="2400" dirty="0" smtClean="0">
                <a:solidFill>
                  <a:schemeClr val="tx1">
                    <a:lumMod val="65000"/>
                    <a:lumOff val="35000"/>
                  </a:schemeClr>
                </a:solidFill>
                <a:latin typeface="Arial" panose="020B0604020202020204" pitchFamily="34" charset="0"/>
                <a:cs typeface="Arial" panose="020B0604020202020204" pitchFamily="34" charset="0"/>
              </a:rPr>
              <a:t>855.FSA.4FAA   --  1 number </a:t>
            </a:r>
            <a:r>
              <a:rPr lang="en-US" sz="2400" dirty="0">
                <a:solidFill>
                  <a:schemeClr val="tx1">
                    <a:lumMod val="65000"/>
                    <a:lumOff val="35000"/>
                  </a:schemeClr>
                </a:solidFill>
                <a:latin typeface="Arial" panose="020B0604020202020204" pitchFamily="34" charset="0"/>
                <a:cs typeface="Arial" panose="020B0604020202020204" pitchFamily="34" charset="0"/>
              </a:rPr>
              <a:t>to reach 10 contact centers!</a:t>
            </a:r>
          </a:p>
          <a:p>
            <a:endParaRPr lang="en-US" sz="1200" i="1" dirty="0">
              <a:solidFill>
                <a:schemeClr val="tx1">
                  <a:lumMod val="65000"/>
                  <a:lumOff val="35000"/>
                </a:schemeClr>
              </a:solidFill>
              <a:latin typeface="Arial" panose="020B0604020202020204" pitchFamily="34" charset="0"/>
              <a:cs typeface="Arial" panose="020B0604020202020204" pitchFamily="34" charset="0"/>
            </a:endParaRPr>
          </a:p>
          <a:p>
            <a:r>
              <a:rPr lang="en-US" sz="2200" i="1" dirty="0" smtClean="0">
                <a:solidFill>
                  <a:schemeClr val="tx1">
                    <a:lumMod val="65000"/>
                    <a:lumOff val="35000"/>
                  </a:schemeClr>
                </a:solidFill>
                <a:latin typeface="Arial" panose="020B0604020202020204" pitchFamily="34" charset="0"/>
                <a:cs typeface="Arial" panose="020B0604020202020204" pitchFamily="34" charset="0"/>
              </a:rPr>
              <a:t>Campus Based Call Center</a:t>
            </a:r>
            <a:r>
              <a:rPr lang="en-US" sz="2200" i="1" dirty="0">
                <a:solidFill>
                  <a:schemeClr val="tx1">
                    <a:lumMod val="65000"/>
                    <a:lumOff val="35000"/>
                  </a:schemeClr>
                </a:solidFill>
                <a:latin typeface="Arial" panose="020B0604020202020204" pitchFamily="34" charset="0"/>
                <a:cs typeface="Arial" panose="020B0604020202020204" pitchFamily="34" charset="0"/>
              </a:rPr>
              <a:t>	</a:t>
            </a:r>
            <a:r>
              <a:rPr lang="en-US" sz="2200" i="1" dirty="0" smtClean="0">
                <a:solidFill>
                  <a:schemeClr val="tx1">
                    <a:lumMod val="65000"/>
                    <a:lumOff val="35000"/>
                  </a:schemeClr>
                </a:solidFill>
                <a:latin typeface="Arial" panose="020B0604020202020204" pitchFamily="34" charset="0"/>
                <a:cs typeface="Arial" panose="020B0604020202020204" pitchFamily="34" charset="0"/>
              </a:rPr>
              <a:t>   eZ-Audit</a:t>
            </a:r>
          </a:p>
          <a:p>
            <a:r>
              <a:rPr lang="en-US" sz="2200" i="1" dirty="0" smtClean="0">
                <a:solidFill>
                  <a:schemeClr val="tx1">
                    <a:lumMod val="65000"/>
                    <a:lumOff val="35000"/>
                  </a:schemeClr>
                </a:solidFill>
                <a:latin typeface="Arial" panose="020B0604020202020204" pitchFamily="34" charset="0"/>
                <a:cs typeface="Arial" panose="020B0604020202020204" pitchFamily="34" charset="0"/>
              </a:rPr>
              <a:t>COD				   			   School Eligibility Service Group</a:t>
            </a:r>
          </a:p>
          <a:p>
            <a:r>
              <a:rPr lang="en-US" sz="2200" i="1" dirty="0" smtClean="0">
                <a:solidFill>
                  <a:schemeClr val="tx1">
                    <a:lumMod val="65000"/>
                    <a:lumOff val="35000"/>
                  </a:schemeClr>
                </a:solidFill>
                <a:latin typeface="Arial" panose="020B0604020202020204" pitchFamily="34" charset="0"/>
                <a:cs typeface="Arial" panose="020B0604020202020204" pitchFamily="34" charset="0"/>
              </a:rPr>
              <a:t>CPS/SAIG			   			   Foreign Schools Participation Division</a:t>
            </a:r>
          </a:p>
          <a:p>
            <a:r>
              <a:rPr lang="en-US" sz="2200" i="1" dirty="0" smtClean="0">
                <a:solidFill>
                  <a:schemeClr val="tx1">
                    <a:lumMod val="65000"/>
                    <a:lumOff val="35000"/>
                  </a:schemeClr>
                </a:solidFill>
                <a:latin typeface="Arial" panose="020B0604020202020204" pitchFamily="34" charset="0"/>
                <a:cs typeface="Arial" panose="020B0604020202020204" pitchFamily="34" charset="0"/>
              </a:rPr>
              <a:t>NSLDS</a:t>
            </a:r>
            <a:r>
              <a:rPr lang="en-US" sz="2200" i="1" dirty="0">
                <a:solidFill>
                  <a:schemeClr val="tx1">
                    <a:lumMod val="65000"/>
                    <a:lumOff val="35000"/>
                  </a:schemeClr>
                </a:solidFill>
                <a:latin typeface="Arial" panose="020B0604020202020204" pitchFamily="34" charset="0"/>
                <a:cs typeface="Arial" panose="020B0604020202020204" pitchFamily="34" charset="0"/>
              </a:rPr>
              <a:t>			</a:t>
            </a:r>
            <a:r>
              <a:rPr lang="en-US" sz="2200" i="1" dirty="0" smtClean="0">
                <a:solidFill>
                  <a:schemeClr val="tx1">
                    <a:lumMod val="65000"/>
                    <a:lumOff val="35000"/>
                  </a:schemeClr>
                </a:solidFill>
                <a:latin typeface="Arial" panose="020B0604020202020204" pitchFamily="34" charset="0"/>
                <a:cs typeface="Arial" panose="020B0604020202020204" pitchFamily="34" charset="0"/>
              </a:rPr>
              <a:t>   			   Research </a:t>
            </a:r>
            <a:r>
              <a:rPr lang="en-US" sz="2200" i="1" dirty="0">
                <a:solidFill>
                  <a:schemeClr val="tx1">
                    <a:lumMod val="65000"/>
                    <a:lumOff val="35000"/>
                  </a:schemeClr>
                </a:solidFill>
                <a:latin typeface="Arial" panose="020B0604020202020204" pitchFamily="34" charset="0"/>
                <a:cs typeface="Arial" panose="020B0604020202020204" pitchFamily="34" charset="0"/>
              </a:rPr>
              <a:t>and Customer Care Center</a:t>
            </a:r>
            <a:endParaRPr lang="en-US" sz="2800" dirty="0">
              <a:solidFill>
                <a:schemeClr val="tx1">
                  <a:lumMod val="65000"/>
                  <a:lumOff val="35000"/>
                </a:schemeClr>
              </a:solidFill>
              <a:latin typeface="Arial" panose="020B0604020202020204" pitchFamily="34" charset="0"/>
              <a:cs typeface="Arial" panose="020B0604020202020204" pitchFamily="34" charset="0"/>
            </a:endParaRPr>
          </a:p>
          <a:p>
            <a:r>
              <a:rPr lang="en-US" sz="2200" i="1" dirty="0">
                <a:solidFill>
                  <a:schemeClr val="tx1">
                    <a:lumMod val="65000"/>
                    <a:lumOff val="35000"/>
                  </a:schemeClr>
                </a:solidFill>
                <a:latin typeface="Arial" panose="020B0604020202020204" pitchFamily="34" charset="0"/>
                <a:cs typeface="Arial" panose="020B0604020202020204" pitchFamily="34" charset="0"/>
              </a:rPr>
              <a:t>G5</a:t>
            </a:r>
            <a:r>
              <a:rPr lang="en-US" sz="2200" i="1" dirty="0" smtClean="0">
                <a:solidFill>
                  <a:schemeClr val="tx1">
                    <a:lumMod val="65000"/>
                    <a:lumOff val="35000"/>
                  </a:schemeClr>
                </a:solidFill>
                <a:latin typeface="Arial" panose="020B0604020202020204" pitchFamily="34" charset="0"/>
                <a:cs typeface="Arial" panose="020B0604020202020204" pitchFamily="34" charset="0"/>
              </a:rPr>
              <a:t>                                        	   Nelnet </a:t>
            </a:r>
            <a:r>
              <a:rPr lang="en-US" sz="2200" i="1" dirty="0">
                <a:solidFill>
                  <a:schemeClr val="tx1">
                    <a:lumMod val="65000"/>
                    <a:lumOff val="35000"/>
                  </a:schemeClr>
                </a:solidFill>
                <a:latin typeface="Arial" panose="020B0604020202020204" pitchFamily="34" charset="0"/>
                <a:cs typeface="Arial" panose="020B0604020202020204" pitchFamily="34" charset="0"/>
              </a:rPr>
              <a:t>Total &amp; Permanent </a:t>
            </a:r>
            <a:r>
              <a:rPr lang="en-US" sz="2200" i="1" dirty="0" smtClean="0">
                <a:solidFill>
                  <a:schemeClr val="tx1">
                    <a:lumMod val="65000"/>
                    <a:lumOff val="35000"/>
                  </a:schemeClr>
                </a:solidFill>
                <a:latin typeface="Arial" panose="020B0604020202020204" pitchFamily="34" charset="0"/>
                <a:cs typeface="Arial" panose="020B0604020202020204" pitchFamily="34" charset="0"/>
              </a:rPr>
              <a:t>		</a:t>
            </a:r>
            <a:br>
              <a:rPr lang="en-US" sz="2200" i="1" dirty="0" smtClean="0">
                <a:solidFill>
                  <a:schemeClr val="tx1">
                    <a:lumMod val="65000"/>
                    <a:lumOff val="35000"/>
                  </a:schemeClr>
                </a:solidFill>
                <a:latin typeface="Arial" panose="020B0604020202020204" pitchFamily="34" charset="0"/>
                <a:cs typeface="Arial" panose="020B0604020202020204" pitchFamily="34" charset="0"/>
              </a:rPr>
            </a:br>
            <a:r>
              <a:rPr lang="en-US" sz="2200" i="1" dirty="0" smtClean="0">
                <a:solidFill>
                  <a:schemeClr val="tx1">
                    <a:lumMod val="65000"/>
                    <a:lumOff val="35000"/>
                  </a:schemeClr>
                </a:solidFill>
                <a:latin typeface="Arial" panose="020B0604020202020204" pitchFamily="34" charset="0"/>
                <a:cs typeface="Arial" panose="020B0604020202020204" pitchFamily="34" charset="0"/>
              </a:rPr>
              <a:t>											       Disability Team</a:t>
            </a:r>
            <a:endParaRPr lang="en-US" sz="2200" i="1" dirty="0">
              <a:solidFill>
                <a:schemeClr val="tx1">
                  <a:lumMod val="65000"/>
                  <a:lumOff val="35000"/>
                </a:schemeClr>
              </a:solidFill>
              <a:latin typeface="Arial" panose="020B0604020202020204" pitchFamily="34" charset="0"/>
              <a:cs typeface="Arial" panose="020B0604020202020204" pitchFamily="34" charset="0"/>
            </a:endParaRPr>
          </a:p>
          <a:p>
            <a:r>
              <a:rPr lang="en-US" sz="2200" i="1" dirty="0" smtClean="0">
                <a:solidFill>
                  <a:schemeClr val="tx1">
                    <a:lumMod val="65000"/>
                    <a:lumOff val="35000"/>
                  </a:schemeClr>
                </a:solidFill>
                <a:latin typeface="Arial" panose="020B0604020202020204" pitchFamily="34" charset="0"/>
                <a:cs typeface="Arial" panose="020B0604020202020204" pitchFamily="34" charset="0"/>
              </a:rPr>
              <a:t>					</a:t>
            </a:r>
            <a:endParaRPr lang="en-US" sz="2800" dirty="0" smtClean="0">
              <a:solidFill>
                <a:schemeClr val="tx1">
                  <a:lumMod val="65000"/>
                  <a:lumOff val="35000"/>
                </a:schemeClr>
              </a:solidFill>
              <a:latin typeface="Arial" panose="020B0604020202020204" pitchFamily="34" charset="0"/>
              <a:cs typeface="Arial" panose="020B0604020202020204" pitchFamily="34" charset="0"/>
            </a:endParaRPr>
          </a:p>
        </p:txBody>
      </p:sp>
      <p:pic>
        <p:nvPicPr>
          <p:cNvPr id="7" name="Picture 6"/>
          <p:cNvPicPr>
            <a:picLocks noChangeAspect="1" noChangeArrowheads="1"/>
          </p:cNvPicPr>
          <p:nvPr/>
        </p:nvPicPr>
        <p:blipFill>
          <a:blip r:embed="rId3" cstate="print"/>
          <a:srcRect/>
          <a:stretch>
            <a:fillRect/>
          </a:stretch>
        </p:blipFill>
        <p:spPr bwMode="auto">
          <a:xfrm>
            <a:off x="7183821" y="1371600"/>
            <a:ext cx="1504950" cy="1466194"/>
          </a:xfrm>
          <a:prstGeom prst="rect">
            <a:avLst/>
          </a:prstGeom>
          <a:ln>
            <a:noFill/>
          </a:ln>
          <a:effectLst>
            <a:outerShdw blurRad="152400" dist="317500" dir="5400000" sx="90000" sy="-19000" rotWithShape="0">
              <a:prstClr val="black">
                <a:alpha val="15000"/>
              </a:prstClr>
            </a:outerShdw>
          </a:effectLst>
          <a:scene3d>
            <a:camera prst="orthographicFront"/>
            <a:lightRig rig="threePt" dir="t"/>
          </a:scene3d>
          <a:sp3d>
            <a:bevelT w="165100" prst="coolSlant"/>
          </a:sp3d>
        </p:spPr>
      </p:pic>
      <p:sp>
        <p:nvSpPr>
          <p:cNvPr id="4" name="Slide Number Placeholder 3"/>
          <p:cNvSpPr>
            <a:spLocks noGrp="1"/>
          </p:cNvSpPr>
          <p:nvPr>
            <p:ph type="sldNum" sz="quarter" idx="10"/>
          </p:nvPr>
        </p:nvSpPr>
        <p:spPr/>
        <p:txBody>
          <a:bodyPr/>
          <a:lstStyle/>
          <a:p>
            <a:pPr>
              <a:defRPr/>
            </a:pPr>
            <a:fld id="{45990886-4B74-4AE4-9723-15B4854C3905}" type="slidenum">
              <a:rPr lang="en-US" smtClean="0"/>
              <a:pPr>
                <a:defRPr/>
              </a:pPr>
              <a:t>63</a:t>
            </a:fld>
            <a:endParaRPr lang="en-US" dirty="0"/>
          </a:p>
        </p:txBody>
      </p:sp>
    </p:spTree>
    <p:extLst>
      <p:ext uri="{BB962C8B-B14F-4D97-AF65-F5344CB8AC3E}">
        <p14:creationId xmlns:p14="http://schemas.microsoft.com/office/powerpoint/2010/main" val="378363845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zachary.goodwin\AppData\Local\Microsoft\Windows\Temporary Internet Files\Content.IE5\7LL5W2QF\Questionmark[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295400"/>
            <a:ext cx="3276600" cy="409575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0"/>
          </p:nvPr>
        </p:nvSpPr>
        <p:spPr/>
        <p:txBody>
          <a:bodyPr/>
          <a:lstStyle/>
          <a:p>
            <a:pPr>
              <a:defRPr/>
            </a:pPr>
            <a:fld id="{941D3A8B-CEA9-482E-8DA0-51FF5C03CE75}" type="slidenum">
              <a:rPr lang="en-US" smtClean="0"/>
              <a:pPr>
                <a:defRPr/>
              </a:pPr>
              <a:t>64</a:t>
            </a:fld>
            <a:endParaRPr lang="en-US" dirty="0"/>
          </a:p>
        </p:txBody>
      </p:sp>
    </p:spTree>
    <p:extLst>
      <p:ext uri="{BB962C8B-B14F-4D97-AF65-F5344CB8AC3E}">
        <p14:creationId xmlns:p14="http://schemas.microsoft.com/office/powerpoint/2010/main" val="11926108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60375" y="414337"/>
            <a:ext cx="8553450" cy="786493"/>
          </a:xfrm>
        </p:spPr>
        <p:txBody>
          <a:bodyPr/>
          <a:lstStyle/>
          <a:p>
            <a:pPr>
              <a:defRPr/>
            </a:pPr>
            <a:r>
              <a:rPr lang="en-US" dirty="0" smtClean="0">
                <a:latin typeface="Arial" panose="020B0604020202020204" pitchFamily="34" charset="0"/>
                <a:cs typeface="Arial" panose="020B0604020202020204" pitchFamily="34" charset="0"/>
              </a:rPr>
              <a:t>Determining When Eligibility is Lost</a:t>
            </a:r>
            <a:endParaRPr lang="en-US" dirty="0">
              <a:latin typeface="Arial" panose="020B0604020202020204" pitchFamily="34" charset="0"/>
              <a:cs typeface="Arial" panose="020B0604020202020204" pitchFamily="34" charset="0"/>
            </a:endParaRPr>
          </a:p>
        </p:txBody>
      </p:sp>
      <p:graphicFrame>
        <p:nvGraphicFramePr>
          <p:cNvPr id="3" name="Diagram 2"/>
          <p:cNvGraphicFramePr/>
          <p:nvPr>
            <p:extLst>
              <p:ext uri="{D42A27DB-BD31-4B8C-83A1-F6EECF244321}">
                <p14:modId xmlns:p14="http://schemas.microsoft.com/office/powerpoint/2010/main" val="3827462513"/>
              </p:ext>
            </p:extLst>
          </p:nvPr>
        </p:nvGraphicFramePr>
        <p:xfrm>
          <a:off x="275823" y="1402417"/>
          <a:ext cx="8534400" cy="31459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ound Diagonal Corner Rectangle 6"/>
          <p:cNvSpPr/>
          <p:nvPr/>
        </p:nvSpPr>
        <p:spPr>
          <a:xfrm>
            <a:off x="2209800" y="4495800"/>
            <a:ext cx="4724400" cy="1524000"/>
          </a:xfrm>
          <a:prstGeom prst="round2Diag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latin typeface="Arial" panose="020B0604020202020204" pitchFamily="34" charset="0"/>
                <a:cs typeface="Arial" panose="020B0604020202020204" pitchFamily="34" charset="0"/>
              </a:rPr>
              <a:t>150% limit is met </a:t>
            </a:r>
            <a:r>
              <a:rPr lang="en-US" sz="2400" dirty="0" smtClean="0">
                <a:latin typeface="Arial" panose="020B0604020202020204" pitchFamily="34" charset="0"/>
                <a:cs typeface="Arial" panose="020B0604020202020204" pitchFamily="34" charset="0"/>
              </a:rPr>
              <a:t>and </a:t>
            </a:r>
            <a:r>
              <a:rPr lang="en-US" sz="2400" dirty="0">
                <a:latin typeface="Arial" panose="020B0604020202020204" pitchFamily="34" charset="0"/>
                <a:cs typeface="Arial" panose="020B0604020202020204" pitchFamily="34" charset="0"/>
              </a:rPr>
              <a:t>further eligibility is lost when Remaining Eligibility Period is zero (or less</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0"/>
          </p:nvPr>
        </p:nvSpPr>
        <p:spPr/>
        <p:txBody>
          <a:bodyPr/>
          <a:lstStyle/>
          <a:p>
            <a:pPr>
              <a:defRPr/>
            </a:pPr>
            <a:fld id="{45990886-4B74-4AE4-9723-15B4854C3905}" type="slidenum">
              <a:rPr lang="en-US" smtClean="0"/>
              <a:pPr>
                <a:defRPr/>
              </a:pPr>
              <a:t>7</a:t>
            </a:fld>
            <a:endParaRPr lang="en-US" dirty="0"/>
          </a:p>
        </p:txBody>
      </p:sp>
    </p:spTree>
    <p:extLst>
      <p:ext uri="{BB962C8B-B14F-4D97-AF65-F5344CB8AC3E}">
        <p14:creationId xmlns:p14="http://schemas.microsoft.com/office/powerpoint/2010/main" val="1013309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414338"/>
            <a:ext cx="8553450" cy="647700"/>
          </a:xfrm>
        </p:spPr>
        <p:txBody>
          <a:bodyPr/>
          <a:lstStyle/>
          <a:p>
            <a:pPr>
              <a:defRPr/>
            </a:pPr>
            <a:r>
              <a:rPr lang="en-US" dirty="0" smtClean="0">
                <a:latin typeface="Arial" panose="020B0604020202020204" pitchFamily="34" charset="0"/>
                <a:cs typeface="Arial" panose="020B0604020202020204" pitchFamily="34" charset="0"/>
              </a:rPr>
              <a:t>Maximum Eligibility Period</a:t>
            </a:r>
            <a:endParaRPr lang="en-US" dirty="0">
              <a:latin typeface="Arial" panose="020B0604020202020204" pitchFamily="34" charset="0"/>
              <a:cs typeface="Arial" panose="020B0604020202020204" pitchFamily="34" charset="0"/>
            </a:endParaRPr>
          </a:p>
        </p:txBody>
      </p:sp>
      <p:sp>
        <p:nvSpPr>
          <p:cNvPr id="15363" name="Content Placeholder 2"/>
          <p:cNvSpPr>
            <a:spLocks noGrp="1"/>
          </p:cNvSpPr>
          <p:nvPr>
            <p:ph idx="1"/>
          </p:nvPr>
        </p:nvSpPr>
        <p:spPr bwMode="auto">
          <a:xfrm>
            <a:off x="304800" y="1524000"/>
            <a:ext cx="84582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ctr">
              <a:buNone/>
            </a:pPr>
            <a:r>
              <a:rPr lang="en-US" altLang="en-US" sz="2800" i="1" dirty="0" smtClean="0">
                <a:latin typeface="Arial" panose="020B0604020202020204" pitchFamily="34" charset="0"/>
                <a:ea typeface="ＭＳ Ｐゴシック" pitchFamily="34" charset="-128"/>
                <a:cs typeface="Arial" panose="020B0604020202020204" pitchFamily="34" charset="0"/>
              </a:rPr>
              <a:t>Maximum eligibility period is 150% of published length of borrower’s academic program</a:t>
            </a:r>
          </a:p>
          <a:p>
            <a:pPr lvl="1">
              <a:buFont typeface="Arial" charset="0"/>
              <a:buChar char="•"/>
            </a:pPr>
            <a:endParaRPr lang="en-US" altLang="en-US" sz="2600" dirty="0" smtClean="0">
              <a:latin typeface="Arial" panose="020B0604020202020204" pitchFamily="34" charset="0"/>
              <a:ea typeface="ＭＳ Ｐゴシック" pitchFamily="34" charset="-128"/>
              <a:cs typeface="Arial" panose="020B0604020202020204" pitchFamily="34" charset="0"/>
            </a:endParaRPr>
          </a:p>
          <a:p>
            <a:pPr lvl="1">
              <a:lnSpc>
                <a:spcPct val="150000"/>
              </a:lnSpc>
              <a:buFont typeface="Arial" charset="0"/>
              <a:buChar char="•"/>
            </a:pPr>
            <a:r>
              <a:rPr lang="en-US" altLang="en-US" sz="2600" dirty="0" smtClean="0">
                <a:latin typeface="Arial" panose="020B0604020202020204" pitchFamily="34" charset="0"/>
                <a:ea typeface="ＭＳ Ｐゴシック" pitchFamily="34" charset="-128"/>
                <a:cs typeface="Arial" panose="020B0604020202020204" pitchFamily="34" charset="0"/>
              </a:rPr>
              <a:t>Varies by program</a:t>
            </a:r>
          </a:p>
          <a:p>
            <a:pPr lvl="1">
              <a:lnSpc>
                <a:spcPct val="150000"/>
              </a:lnSpc>
              <a:buFont typeface="Arial" charset="0"/>
              <a:buChar char="•"/>
            </a:pPr>
            <a:r>
              <a:rPr lang="en-US" altLang="en-US" sz="2600" dirty="0" smtClean="0">
                <a:latin typeface="Arial" panose="020B0604020202020204" pitchFamily="34" charset="0"/>
                <a:ea typeface="ＭＳ Ｐゴシック" pitchFamily="34" charset="-128"/>
                <a:cs typeface="Arial" panose="020B0604020202020204" pitchFamily="34" charset="0"/>
              </a:rPr>
              <a:t>Multiply published length of program by 1.5</a:t>
            </a:r>
          </a:p>
          <a:p>
            <a:pPr lvl="1">
              <a:lnSpc>
                <a:spcPct val="150000"/>
              </a:lnSpc>
              <a:buFont typeface="Arial" charset="0"/>
              <a:buChar char="•"/>
            </a:pPr>
            <a:r>
              <a:rPr lang="en-US" altLang="en-US" sz="2600" dirty="0" smtClean="0">
                <a:latin typeface="Arial" panose="020B0604020202020204" pitchFamily="34" charset="0"/>
                <a:ea typeface="ＭＳ Ｐゴシック" pitchFamily="34" charset="-128"/>
                <a:cs typeface="Arial" panose="020B0604020202020204" pitchFamily="34" charset="0"/>
              </a:rPr>
              <a:t>Measured in academic years or portions thereof</a:t>
            </a:r>
          </a:p>
          <a:p>
            <a:pPr lvl="1">
              <a:lnSpc>
                <a:spcPct val="150000"/>
              </a:lnSpc>
              <a:buFont typeface="Arial" charset="0"/>
              <a:buChar char="•"/>
            </a:pPr>
            <a:r>
              <a:rPr lang="en-US" altLang="en-US" sz="2600" dirty="0" smtClean="0">
                <a:latin typeface="Arial" panose="020B0604020202020204" pitchFamily="34" charset="0"/>
                <a:ea typeface="ＭＳ Ｐゴシック" pitchFamily="34" charset="-128"/>
                <a:cs typeface="Arial" panose="020B0604020202020204" pitchFamily="34" charset="0"/>
              </a:rPr>
              <a:t>ED will calculate using school-reported information</a:t>
            </a:r>
          </a:p>
          <a:p>
            <a:pPr lvl="1">
              <a:buFont typeface="Arial" charset="0"/>
              <a:buChar char="•"/>
            </a:pPr>
            <a:endParaRPr lang="en-US" altLang="en-US" dirty="0" smtClean="0">
              <a:latin typeface="Arial" panose="020B0604020202020204" pitchFamily="34" charset="0"/>
              <a:ea typeface="ＭＳ Ｐゴシック" pitchFamily="34" charset="-128"/>
              <a:cs typeface="Arial" panose="020B0604020202020204" pitchFamily="34" charset="0"/>
            </a:endParaRPr>
          </a:p>
        </p:txBody>
      </p:sp>
      <p:grpSp>
        <p:nvGrpSpPr>
          <p:cNvPr id="5" name="Group 4"/>
          <p:cNvGrpSpPr/>
          <p:nvPr/>
        </p:nvGrpSpPr>
        <p:grpSpPr>
          <a:xfrm>
            <a:off x="7111504" y="2428004"/>
            <a:ext cx="1902321" cy="1902321"/>
            <a:chOff x="1435" y="621824"/>
            <a:chExt cx="1902321" cy="1902321"/>
          </a:xfrm>
        </p:grpSpPr>
        <p:sp>
          <p:nvSpPr>
            <p:cNvPr id="6" name="Oval 5"/>
            <p:cNvSpPr/>
            <p:nvPr/>
          </p:nvSpPr>
          <p:spPr>
            <a:xfrm>
              <a:off x="1435" y="621824"/>
              <a:ext cx="1902321" cy="1902321"/>
            </a:xfrm>
            <a:prstGeom prst="ellipse">
              <a:avLst/>
            </a:prstGeom>
            <a:solidFill>
              <a:schemeClr val="accent1"/>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7" name="Oval 4"/>
            <p:cNvSpPr/>
            <p:nvPr/>
          </p:nvSpPr>
          <p:spPr>
            <a:xfrm>
              <a:off x="280023" y="900412"/>
              <a:ext cx="1345145" cy="134514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Maximum Eligibility Period</a:t>
              </a:r>
              <a:endParaRPr lang="en-US" sz="2000" kern="1200" dirty="0">
                <a:latin typeface="Arial" panose="020B0604020202020204" pitchFamily="34" charset="0"/>
                <a:cs typeface="Arial" panose="020B0604020202020204" pitchFamily="34" charset="0"/>
              </a:endParaRPr>
            </a:p>
          </p:txBody>
        </p:sp>
      </p:grpSp>
      <p:sp>
        <p:nvSpPr>
          <p:cNvPr id="3" name="Slide Number Placeholder 2"/>
          <p:cNvSpPr>
            <a:spLocks noGrp="1"/>
          </p:cNvSpPr>
          <p:nvPr>
            <p:ph type="sldNum" sz="quarter" idx="10"/>
          </p:nvPr>
        </p:nvSpPr>
        <p:spPr/>
        <p:txBody>
          <a:bodyPr/>
          <a:lstStyle/>
          <a:p>
            <a:pPr>
              <a:defRPr/>
            </a:pPr>
            <a:fld id="{45990886-4B74-4AE4-9723-15B4854C3905}" type="slidenum">
              <a:rPr lang="en-US" smtClean="0"/>
              <a:pPr>
                <a:defRPr/>
              </a:pPr>
              <a:t>8</a:t>
            </a:fld>
            <a:endParaRPr lang="en-US" dirty="0"/>
          </a:p>
        </p:txBody>
      </p:sp>
    </p:spTree>
    <p:extLst>
      <p:ext uri="{BB962C8B-B14F-4D97-AF65-F5344CB8AC3E}">
        <p14:creationId xmlns:p14="http://schemas.microsoft.com/office/powerpoint/2010/main" val="38235825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877" y="418747"/>
            <a:ext cx="8554162" cy="647698"/>
          </a:xfrm>
        </p:spPr>
        <p:txBody>
          <a:bodyPr/>
          <a:lstStyle/>
          <a:p>
            <a:r>
              <a:rPr lang="en-US" dirty="0" smtClean="0">
                <a:latin typeface="Arial" panose="020B0604020202020204" pitchFamily="34" charset="0"/>
                <a:cs typeface="Arial" panose="020B0604020202020204" pitchFamily="34" charset="0"/>
              </a:rPr>
              <a:t>Converting Months/Weeks to Years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81000" y="1524000"/>
            <a:ext cx="8382000" cy="4525963"/>
          </a:xfrm>
        </p:spPr>
        <p:txBody>
          <a:bodyPr/>
          <a:lstStyle/>
          <a:p>
            <a:pPr marL="0" indent="0">
              <a:buNone/>
            </a:pPr>
            <a:r>
              <a:rPr lang="en-US" sz="2800" dirty="0" smtClean="0">
                <a:latin typeface="Arial" panose="020B0604020202020204" pitchFamily="34" charset="0"/>
                <a:cs typeface="Arial" panose="020B0604020202020204" pitchFamily="34" charset="0"/>
              </a:rPr>
              <a:t>If program’s published length is in months or weeks, ED will convert to years (or portions of years)</a:t>
            </a:r>
          </a:p>
          <a:p>
            <a:pPr marL="0" indent="0">
              <a:buNone/>
            </a:pPr>
            <a:endParaRPr lang="en-US" dirty="0" smtClean="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a:t>
            </a:r>
            <a:r>
              <a:rPr lang="en-US" sz="2600" dirty="0" smtClean="0">
                <a:latin typeface="Arial" panose="020B0604020202020204" pitchFamily="34" charset="0"/>
                <a:cs typeface="Arial" panose="020B0604020202020204" pitchFamily="34" charset="0"/>
              </a:rPr>
              <a:t>   Days in Program</a:t>
            </a:r>
          </a:p>
          <a:p>
            <a:pPr marL="0" indent="0">
              <a:buNone/>
            </a:pPr>
            <a:r>
              <a:rPr lang="en-US" sz="2600" dirty="0" smtClean="0">
                <a:latin typeface="Arial" panose="020B0604020202020204" pitchFamily="34" charset="0"/>
                <a:cs typeface="Arial" panose="020B0604020202020204" pitchFamily="34" charset="0"/>
              </a:rPr>
              <a:t>  Days in Title IV Academic Year</a:t>
            </a:r>
          </a:p>
          <a:p>
            <a:endParaRPr lang="en-US" sz="3200" dirty="0" smtClean="0">
              <a:latin typeface="Arial" panose="020B0604020202020204" pitchFamily="34" charset="0"/>
              <a:cs typeface="Arial" panose="020B0604020202020204" pitchFamily="34" charset="0"/>
            </a:endParaRPr>
          </a:p>
          <a:p>
            <a:pPr marL="0" indent="0" algn="ctr">
              <a:buNone/>
            </a:pPr>
            <a:r>
              <a:rPr lang="en-US" i="1" dirty="0" smtClean="0">
                <a:latin typeface="Arial" panose="020B0604020202020204" pitchFamily="34" charset="0"/>
                <a:cs typeface="Arial" panose="020B0604020202020204" pitchFamily="34" charset="0"/>
              </a:rPr>
              <a:t>Month = 30 days</a:t>
            </a:r>
          </a:p>
          <a:p>
            <a:pPr marL="0" indent="0" algn="ctr">
              <a:buNone/>
            </a:pPr>
            <a:r>
              <a:rPr lang="en-US" i="1" dirty="0" smtClean="0">
                <a:latin typeface="Arial" panose="020B0604020202020204" pitchFamily="34" charset="0"/>
                <a:cs typeface="Arial" panose="020B0604020202020204" pitchFamily="34" charset="0"/>
              </a:rPr>
              <a:t>Week = 7 days</a:t>
            </a:r>
            <a:endParaRPr lang="en-US" i="1" dirty="0">
              <a:latin typeface="Arial" panose="020B0604020202020204" pitchFamily="34" charset="0"/>
              <a:cs typeface="Arial" panose="020B0604020202020204" pitchFamily="34" charset="0"/>
            </a:endParaRPr>
          </a:p>
        </p:txBody>
      </p:sp>
      <p:cxnSp>
        <p:nvCxnSpPr>
          <p:cNvPr id="5" name="Straight Connector 4"/>
          <p:cNvCxnSpPr/>
          <p:nvPr/>
        </p:nvCxnSpPr>
        <p:spPr>
          <a:xfrm>
            <a:off x="551793" y="3399235"/>
            <a:ext cx="4800600" cy="5593"/>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486400" y="3060412"/>
            <a:ext cx="3962400" cy="584775"/>
          </a:xfrm>
          <a:prstGeom prst="rect">
            <a:avLst/>
          </a:prstGeom>
          <a:noFill/>
        </p:spPr>
        <p:txBody>
          <a:bodyPr wrap="square" rtlCol="0">
            <a:spAutoFit/>
          </a:bodyPr>
          <a:lstStyle/>
          <a:p>
            <a:r>
              <a:rPr lang="en-US" sz="3200" dirty="0" smtClean="0">
                <a:solidFill>
                  <a:srgbClr val="535353"/>
                </a:solidFill>
                <a:latin typeface="Georgia" panose="02040502050405020303" pitchFamily="18" charset="0"/>
              </a:rPr>
              <a:t>= </a:t>
            </a:r>
            <a:r>
              <a:rPr lang="en-US" sz="2800" dirty="0" smtClean="0">
                <a:solidFill>
                  <a:srgbClr val="535353"/>
                </a:solidFill>
                <a:latin typeface="Arial" panose="020B0604020202020204" pitchFamily="34" charset="0"/>
                <a:cs typeface="Arial" panose="020B0604020202020204" pitchFamily="34" charset="0"/>
              </a:rPr>
              <a:t>Program Length</a:t>
            </a:r>
            <a:endParaRPr lang="en-US" sz="2800" dirty="0">
              <a:solidFill>
                <a:srgbClr val="535353"/>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45990886-4B74-4AE4-9723-15B4854C3905}" type="slidenum">
              <a:rPr lang="en-US" smtClean="0"/>
              <a:pPr>
                <a:defRPr/>
              </a:pPr>
              <a:t>9</a:t>
            </a:fld>
            <a:endParaRPr lang="en-US" dirty="0"/>
          </a:p>
        </p:txBody>
      </p:sp>
    </p:spTree>
    <p:extLst>
      <p:ext uri="{BB962C8B-B14F-4D97-AF65-F5344CB8AC3E}">
        <p14:creationId xmlns:p14="http://schemas.microsoft.com/office/powerpoint/2010/main" val="25420441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337D63EE5034904FBE124CE4C93FC8B0" ma:contentTypeVersion="0" ma:contentTypeDescription="Create a new document." ma:contentTypeScope="" ma:versionID="3f4cfbe723a6cbfb77b4f5b96168ebe0">
  <xsd:schema xmlns:xsd="http://www.w3.org/2001/XMLSchema" xmlns:xs="http://www.w3.org/2001/XMLSchema" xmlns:p="http://schemas.microsoft.com/office/2006/metadata/properties" xmlns:ns2="8f29d4d0-5528-4115-a002-02e36f812ef4" targetNamespace="http://schemas.microsoft.com/office/2006/metadata/properties" ma:root="true" ma:fieldsID="e77b9b358753b7aa374985d1d03930aa" ns2:_="">
    <xsd:import namespace="8f29d4d0-5528-4115-a002-02e36f812ef4"/>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29d4d0-5528-4115-a002-02e36f812e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9BA5B24-600F-41EC-B646-0A85BFECDA4E}">
  <ds:schemaRefs>
    <ds:schemaRef ds:uri="http://schemas.microsoft.com/sharepoint/events"/>
  </ds:schemaRefs>
</ds:datastoreItem>
</file>

<file path=customXml/itemProps2.xml><?xml version="1.0" encoding="utf-8"?>
<ds:datastoreItem xmlns:ds="http://schemas.openxmlformats.org/officeDocument/2006/customXml" ds:itemID="{04B797C5-6472-47A1-A4BC-E000D76D9B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29d4d0-5528-4115-a002-02e36f812e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994A9F0-F424-4A46-8426-73C9DA4ED048}">
  <ds:schemaRefs>
    <ds:schemaRef ds:uri="http://purl.org/dc/dcmitype/"/>
    <ds:schemaRef ds:uri="http://purl.org/dc/elements/1.1/"/>
    <ds:schemaRef ds:uri="http://schemas.microsoft.com/office/2006/documentManagement/types"/>
    <ds:schemaRef ds:uri="http://www.w3.org/XML/1998/namespace"/>
    <ds:schemaRef ds:uri="http://schemas.microsoft.com/office/infopath/2007/PartnerControls"/>
    <ds:schemaRef ds:uri="http://purl.org/dc/terms/"/>
    <ds:schemaRef ds:uri="http://schemas.microsoft.com/office/2006/metadata/properties"/>
    <ds:schemaRef ds:uri="8f29d4d0-5528-4115-a002-02e36f812ef4"/>
    <ds:schemaRef ds:uri="http://schemas.openxmlformats.org/package/2006/metadata/core-properties"/>
  </ds:schemaRefs>
</ds:datastoreItem>
</file>

<file path=customXml/itemProps4.xml><?xml version="1.0" encoding="utf-8"?>
<ds:datastoreItem xmlns:ds="http://schemas.openxmlformats.org/officeDocument/2006/customXml" ds:itemID="{F7FA2237-5B85-489A-9B25-C4B8DF2B589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8306</TotalTime>
  <Words>2828</Words>
  <Application>Microsoft Office PowerPoint</Application>
  <PresentationFormat>On-screen Show (4:3)</PresentationFormat>
  <Paragraphs>656</Paragraphs>
  <Slides>64</Slides>
  <Notes>38</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Office Theme</vt:lpstr>
      <vt:lpstr>Impacts of the 150% Rule on Reporting to COD and NSLDS  </vt:lpstr>
      <vt:lpstr>Agenda</vt:lpstr>
      <vt:lpstr>150% Overview</vt:lpstr>
      <vt:lpstr>Background</vt:lpstr>
      <vt:lpstr>Scope</vt:lpstr>
      <vt:lpstr>Overview</vt:lpstr>
      <vt:lpstr>Determining When Eligibility is Lost</vt:lpstr>
      <vt:lpstr>Maximum Eligibility Period</vt:lpstr>
      <vt:lpstr>Converting Months/Weeks to Years</vt:lpstr>
      <vt:lpstr>Maximum Eligibility Period Exceptions</vt:lpstr>
      <vt:lpstr>Subsidized Usage Period</vt:lpstr>
      <vt:lpstr>Loan Period &amp; Academic Year</vt:lpstr>
      <vt:lpstr>Loan Period</vt:lpstr>
      <vt:lpstr>Academic Year</vt:lpstr>
      <vt:lpstr>Calculating Subsidized Usage Period</vt:lpstr>
      <vt:lpstr>Example: Loan Period/Academic Year</vt:lpstr>
      <vt:lpstr>Example: Usage</vt:lpstr>
      <vt:lpstr>Exception: Full Annual Loan Limit</vt:lpstr>
      <vt:lpstr>Exception: Enrollment Status</vt:lpstr>
      <vt:lpstr>Updating Loan Periods</vt:lpstr>
      <vt:lpstr>Updating Loan Periods</vt:lpstr>
      <vt:lpstr>Updating Academic Years</vt:lpstr>
      <vt:lpstr>Remaining Eligibility Period</vt:lpstr>
      <vt:lpstr>Example:  Remaining Eligibility</vt:lpstr>
      <vt:lpstr>Loss of Interest Subsidy</vt:lpstr>
      <vt:lpstr>Which Interest Is the Borrower’s?</vt:lpstr>
      <vt:lpstr>Enrollment Types: No Subsidy Loss</vt:lpstr>
      <vt:lpstr>Preparatory Coursework</vt:lpstr>
      <vt:lpstr>Teacher Certification Programs</vt:lpstr>
      <vt:lpstr>Teacher Certification Programs</vt:lpstr>
      <vt:lpstr>Unsubsidized Loan Eligibility</vt:lpstr>
      <vt:lpstr>Can Eligibility Be Preserved?</vt:lpstr>
      <vt:lpstr>Loan Counseling</vt:lpstr>
      <vt:lpstr>COD Reporting  and Updates</vt:lpstr>
      <vt:lpstr>COD Reporting Requirements</vt:lpstr>
      <vt:lpstr>COD Reject Edits 206 &amp; 207</vt:lpstr>
      <vt:lpstr>COD Updates</vt:lpstr>
      <vt:lpstr>COD Updates: Effective March 29, 2015</vt:lpstr>
      <vt:lpstr>COD Updates: Effective March 29, 2015</vt:lpstr>
      <vt:lpstr>NSLDS Enrollment Reporting</vt:lpstr>
      <vt:lpstr>NSLDS Reporting Requirements</vt:lpstr>
      <vt:lpstr>Campus-Level Record Type 001</vt:lpstr>
      <vt:lpstr>Campus-Level Fields</vt:lpstr>
      <vt:lpstr>Program-Level Record Type 002</vt:lpstr>
      <vt:lpstr>Program-Level Fields</vt:lpstr>
      <vt:lpstr>E-mail Address Record Type 003</vt:lpstr>
      <vt:lpstr>Active Enrollment Status</vt:lpstr>
      <vt:lpstr>Who is on the Enrollment Roster?</vt:lpstr>
      <vt:lpstr>Billy – August 2014</vt:lpstr>
      <vt:lpstr>Billy – October 2014</vt:lpstr>
      <vt:lpstr>Billy – December 2014</vt:lpstr>
      <vt:lpstr>How Often Do I Report to NSLDS?</vt:lpstr>
      <vt:lpstr>Common Questions</vt:lpstr>
      <vt:lpstr>NSLDS Updates</vt:lpstr>
      <vt:lpstr>Future Updates</vt:lpstr>
      <vt:lpstr>Resources</vt:lpstr>
      <vt:lpstr>150% Direct Subsidized Loan Limit Page</vt:lpstr>
      <vt:lpstr>150% Direct Subsidized Loan Limit Page </vt:lpstr>
      <vt:lpstr>150% Support</vt:lpstr>
      <vt:lpstr>NSLDS Enrollment Reporting Resources</vt:lpstr>
      <vt:lpstr>PowerPoint Presentation</vt:lpstr>
      <vt:lpstr>We Appreciate Your Feedback</vt:lpstr>
      <vt:lpstr>Department of Education Contacts</vt:lpstr>
      <vt:lpstr>PowerPoint Presentation</vt:lpstr>
    </vt:vector>
  </TitlesOfParts>
  <Company>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 ce</dc:creator>
  <cp:lastModifiedBy>Jessica Hickernell</cp:lastModifiedBy>
  <cp:revision>231</cp:revision>
  <cp:lastPrinted>2015-05-04T17:30:57Z</cp:lastPrinted>
  <dcterms:created xsi:type="dcterms:W3CDTF">2012-06-11T19:08:42Z</dcterms:created>
  <dcterms:modified xsi:type="dcterms:W3CDTF">2015-12-07T15:07:41Z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0x010100337D63EE5034904FBE124CE4C93FC8B0</vt:lpwstr>
  </property>
  <property fmtid="{D5CDD505-2E9C-101B-9397-08002B2CF9AE}" pid="3" name="_dlc_DocIdItemGuid">
    <vt:lpwstr>8f810f7d-8a11-484d-ad7f-0aeb8d6ca03d</vt:lpwstr>
  </property>
  <property fmtid="{D5CDD505-2E9C-101B-9397-08002B2CF9AE}" pid="4" name="_dlc_DocId">
    <vt:lpwstr>ZQHRFS737ZVJ-391-3</vt:lpwstr>
  </property>
  <property fmtid="{D5CDD505-2E9C-101B-9397-08002B2CF9AE}" pid="5" name="_dlc_DocIdUrl">
    <vt:lpwstr>https://fsa.share.ed.gov/as/comm/_layouts/DocIdRedir.aspx?ID=ZQHRFS737ZVJ-391-3, ZQHRFS737ZVJ-391-3</vt:lpwstr>
  </property>
</Properties>
</file>