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9" r:id="rId3"/>
    <p:sldId id="258" r:id="rId4"/>
    <p:sldId id="261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10/17/2014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10/17/2014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10/17/2014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10/17/2014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10/17/2014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10/17/2014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10/17/2014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10/17/2014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10/17/2014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10/17/2014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10/17/2014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10/17/2014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Loans:</a:t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Big Picture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83368" y="5069305"/>
            <a:ext cx="9448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Becky Woods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Assistant Director of Financial Aid, Southern Maine Community College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October 20, 2014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694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111" y="581054"/>
            <a:ext cx="9404723" cy="1400530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Agenda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5201" y="1720410"/>
            <a:ext cx="9505317" cy="4195481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Answer the overall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question, “How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 we as FA professionals educate our students and campus communities about the big picture regarding student loans and successful repayment?” 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Split into work groups to answer discussion questions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Share what the groups have come up with and open up group discussion.</a:t>
            </a:r>
          </a:p>
          <a:p>
            <a:pPr marL="0" indent="0"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Our goal today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 to share what we’re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doing and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ideas we have for the future and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walk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away with a play book for how we can educate our communities best in years to come.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8747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How do we help others see the big picture?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3312" y="1569028"/>
            <a:ext cx="8946541" cy="4679372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How does a student request a loan at your institution? </a:t>
            </a:r>
          </a:p>
          <a:p>
            <a:pPr lvl="1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Applying for a loan through graduation, what steps do they need to take?</a:t>
            </a:r>
          </a:p>
          <a:p>
            <a:pPr marL="457200" lvl="1" indent="0"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How do you educate your campus community on the details of borrowing?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(students, administration, staff, faculty)</a:t>
            </a:r>
          </a:p>
          <a:p>
            <a:pPr lvl="1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Subsidized vs. Unsubsidized, Aggregate Loan Limits &amp; Interest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ates, Private Loans</a:t>
            </a:r>
          </a:p>
          <a:p>
            <a:pPr lvl="1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SULA (new &amp; transfer students)</a:t>
            </a:r>
          </a:p>
          <a:p>
            <a:pPr lvl="1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Repayment &amp; Default </a:t>
            </a:r>
          </a:p>
          <a:p>
            <a:pPr marL="457200" lvl="1" indent="0"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 does your school do to help students understand the big picture- short &amp; long term impacts of borrowing?  </a:t>
            </a:r>
          </a:p>
        </p:txBody>
      </p:sp>
    </p:spTree>
    <p:extLst>
      <p:ext uri="{BB962C8B-B14F-4D97-AF65-F5344CB8AC3E}">
        <p14:creationId xmlns:p14="http://schemas.microsoft.com/office/powerpoint/2010/main" val="2026836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Bring it back together…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3312" y="1600200"/>
            <a:ext cx="8946541" cy="4648199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 we’re doing now….</a:t>
            </a:r>
          </a:p>
          <a:p>
            <a:pPr lvl="1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How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 your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students apply for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loans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How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 you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educate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your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campus community?</a:t>
            </a:r>
          </a:p>
          <a:p>
            <a:pPr lvl="1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Big Picture education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Ideas for the future…..</a:t>
            </a:r>
          </a:p>
          <a:p>
            <a:pPr lvl="1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 can we do better? </a:t>
            </a:r>
          </a:p>
          <a:p>
            <a:pPr lvl="1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Simple changes that make a big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impact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Suggestions of what’s worked well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8022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7059" y="504672"/>
            <a:ext cx="9404723" cy="5054463"/>
          </a:xfrm>
        </p:spPr>
        <p:txBody>
          <a:bodyPr/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Questions or comments?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Thank you for joining in our discussion!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613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1109</TotalTime>
  <Words>262</Words>
  <Application>Microsoft Office PowerPoint</Application>
  <PresentationFormat>Widescreen</PresentationFormat>
  <Paragraphs>33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Century Gothic</vt:lpstr>
      <vt:lpstr>Times New Roman</vt:lpstr>
      <vt:lpstr>Wingdings 3</vt:lpstr>
      <vt:lpstr>Ion</vt:lpstr>
      <vt:lpstr>Loans: The Big Picture</vt:lpstr>
      <vt:lpstr>Agenda</vt:lpstr>
      <vt:lpstr>How do we help others see the big picture?</vt:lpstr>
      <vt:lpstr>Bring it back together…</vt:lpstr>
      <vt:lpstr>  Questions or comments?  Thank you for joining in our discussion!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Loans: The Big Picture</dc:title>
  <dc:creator>Rebecca Woods</dc:creator>
  <cp:lastModifiedBy>Rebecca Woods</cp:lastModifiedBy>
  <cp:revision>21</cp:revision>
  <dcterms:created xsi:type="dcterms:W3CDTF">2014-10-14T14:11:07Z</dcterms:created>
  <dcterms:modified xsi:type="dcterms:W3CDTF">2014-10-17T19:03:04Z</dcterms:modified>
</cp:coreProperties>
</file>