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06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81A4B2C-317B-4B9E-B3DB-87891EA9805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9EE28C1-CCBC-4734-AA42-B2738520F8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ODsupport@ed.gov" TargetMode="External"/><Relationship Id="rId2" Type="http://schemas.openxmlformats.org/officeDocument/2006/relationships/hyperlink" Target="mailto:finaid-l-subscribe-request@lists.psu.ed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The Financial Aid Professional’s Toolkit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Methods to stay up-to-date on financial aid rules and regulations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98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IFAP (Information for Financial Aid Professionals)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NASFAA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Higher Ed News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Listservs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Department of Education Federal Trainer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Financial Aid Toolkit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Discussion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3031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for Financial Aid Professionals</a:t>
            </a:r>
          </a:p>
          <a:p>
            <a:r>
              <a:rPr lang="en-US" dirty="0" smtClean="0"/>
              <a:t>Ifap.ed.gov</a:t>
            </a:r>
          </a:p>
          <a:p>
            <a:r>
              <a:rPr lang="en-US" dirty="0" smtClean="0"/>
              <a:t>Points of interest:</a:t>
            </a:r>
          </a:p>
          <a:p>
            <a:pPr lvl="1"/>
            <a:r>
              <a:rPr lang="en-US" dirty="0" smtClean="0"/>
              <a:t>What’s New Section</a:t>
            </a:r>
          </a:p>
          <a:p>
            <a:pPr lvl="1"/>
            <a:r>
              <a:rPr lang="en-US" dirty="0" smtClean="0"/>
              <a:t>Calendar</a:t>
            </a:r>
          </a:p>
          <a:p>
            <a:pPr lvl="1"/>
            <a:r>
              <a:rPr lang="en-US" dirty="0" err="1" smtClean="0"/>
              <a:t>iLibrary</a:t>
            </a:r>
            <a:endParaRPr lang="en-US" dirty="0" smtClean="0"/>
          </a:p>
          <a:p>
            <a:r>
              <a:rPr lang="en-US" dirty="0" smtClean="0"/>
              <a:t>When to check: weekly, or more if there are new regulations published</a:t>
            </a:r>
          </a:p>
        </p:txBody>
      </p:sp>
    </p:spTree>
    <p:extLst>
      <p:ext uri="{BB962C8B-B14F-4D97-AF65-F5344CB8AC3E}">
        <p14:creationId xmlns:p14="http://schemas.microsoft.com/office/powerpoint/2010/main" val="87328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NASFAA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5438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National Association of Student Financial Aid Administrators</a:t>
            </a:r>
          </a:p>
          <a:p>
            <a:r>
              <a:rPr lang="en-US" dirty="0" smtClean="0"/>
              <a:t>Membership required</a:t>
            </a:r>
          </a:p>
          <a:p>
            <a:r>
              <a:rPr lang="en-US" dirty="0" smtClean="0"/>
              <a:t>Nasfaa.org</a:t>
            </a:r>
          </a:p>
          <a:p>
            <a:r>
              <a:rPr lang="en-US" dirty="0" smtClean="0"/>
              <a:t>Points of Interest</a:t>
            </a:r>
          </a:p>
          <a:p>
            <a:pPr lvl="1"/>
            <a:r>
              <a:rPr lang="en-US" dirty="0" smtClean="0"/>
              <a:t>NASFAA News</a:t>
            </a:r>
          </a:p>
          <a:p>
            <a:pPr lvl="1"/>
            <a:r>
              <a:rPr lang="en-US" dirty="0" smtClean="0"/>
              <a:t>Law and Regulation</a:t>
            </a:r>
          </a:p>
          <a:p>
            <a:pPr lvl="1"/>
            <a:r>
              <a:rPr lang="en-US" dirty="0" smtClean="0"/>
              <a:t>Ask </a:t>
            </a:r>
            <a:r>
              <a:rPr lang="en-US" dirty="0" err="1" smtClean="0"/>
              <a:t>Regs</a:t>
            </a:r>
            <a:endParaRPr lang="en-US" dirty="0"/>
          </a:p>
          <a:p>
            <a:pPr lvl="1"/>
            <a:r>
              <a:rPr lang="en-US" dirty="0" smtClean="0"/>
              <a:t>Advocacy, Policy, and Research</a:t>
            </a:r>
          </a:p>
          <a:p>
            <a:r>
              <a:rPr lang="en-US" dirty="0" smtClean="0"/>
              <a:t>When to check: Check NASFAA news on the daily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59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Ed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Ed News Reporting Websites</a:t>
            </a:r>
          </a:p>
          <a:p>
            <a:pPr lvl="1"/>
            <a:r>
              <a:rPr lang="en-US" dirty="0" smtClean="0"/>
              <a:t>Insidehighered.com</a:t>
            </a:r>
          </a:p>
          <a:p>
            <a:pPr lvl="1"/>
            <a:r>
              <a:rPr lang="en-US" dirty="0" smtClean="0"/>
              <a:t>Educationdive.com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cenet.edu</a:t>
            </a:r>
          </a:p>
          <a:p>
            <a:pPr lvl="1"/>
            <a:r>
              <a:rPr lang="en-US" dirty="0" smtClean="0"/>
              <a:t>Chronicle.com</a:t>
            </a:r>
          </a:p>
          <a:p>
            <a:r>
              <a:rPr lang="en-US" dirty="0" smtClean="0"/>
              <a:t>Daily/Weekly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67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Mailing Lists/</a:t>
            </a:r>
            <a:r>
              <a:rPr lang="en-US" dirty="0" err="1" smtClean="0"/>
              <a:t>Listservs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FINAID-L – </a:t>
            </a:r>
            <a:r>
              <a:rPr lang="en-US" dirty="0"/>
              <a:t>discussion list for issues facing financial aid offices. </a:t>
            </a:r>
            <a:r>
              <a:rPr lang="en-US" dirty="0" smtClean="0"/>
              <a:t>Appropriate </a:t>
            </a:r>
            <a:r>
              <a:rPr lang="en-US" dirty="0"/>
              <a:t>topics include financial aid administration, FAO job announcements, discussions of changes in federal aid regulations and similar </a:t>
            </a:r>
            <a:r>
              <a:rPr lang="en-US" dirty="0" smtClean="0"/>
              <a:t>topics - 3500 members, 100+ messages per week – Subscribe by emailing </a:t>
            </a:r>
            <a:r>
              <a:rPr lang="en-US" dirty="0">
                <a:hlinkClick r:id="rId2"/>
              </a:rPr>
              <a:t>finaid-l-subscribe-request@lists.psu.edu</a:t>
            </a:r>
            <a:endParaRPr lang="en-US" dirty="0" smtClean="0"/>
          </a:p>
          <a:p>
            <a:r>
              <a:rPr lang="en-US" dirty="0" smtClean="0"/>
              <a:t>Direct Loan Email List </a:t>
            </a:r>
            <a:r>
              <a:rPr lang="en-US" dirty="0"/>
              <a:t>– </a:t>
            </a:r>
            <a:r>
              <a:rPr lang="en-US" dirty="0" smtClean="0"/>
              <a:t>notices </a:t>
            </a:r>
            <a:r>
              <a:rPr lang="en-US" dirty="0"/>
              <a:t>when Federal Student Aid posts operational guidance related to the Direct Loan </a:t>
            </a:r>
            <a:r>
              <a:rPr lang="en-US" dirty="0" smtClean="0"/>
              <a:t>Program - Subscribe by emailing </a:t>
            </a:r>
            <a:r>
              <a:rPr lang="en-US" dirty="0" smtClean="0">
                <a:hlinkClick r:id="rId3"/>
              </a:rPr>
              <a:t>CODsupport@ed.gov</a:t>
            </a:r>
            <a:endParaRPr lang="en-US" dirty="0" smtClean="0"/>
          </a:p>
          <a:p>
            <a:r>
              <a:rPr lang="en-US" dirty="0" smtClean="0"/>
              <a:t>FSATECH </a:t>
            </a:r>
            <a:r>
              <a:rPr lang="en-US" dirty="0"/>
              <a:t>– technical questions about Federal Student Aid systems, software, and mainframe products. Answers are researched by Federal Student Aid system </a:t>
            </a:r>
            <a:r>
              <a:rPr lang="en-US" dirty="0" smtClean="0"/>
              <a:t>developers. Subscribe </a:t>
            </a:r>
            <a:r>
              <a:rPr lang="en-US" dirty="0"/>
              <a:t>through IFAP</a:t>
            </a:r>
          </a:p>
          <a:p>
            <a:r>
              <a:rPr lang="en-US" dirty="0" smtClean="0"/>
              <a:t>NASFAA Listserv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0635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Department of Education Federal Trainers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 questions about interpreting new (or current) regulations, can contact Federal Trainer</a:t>
            </a:r>
          </a:p>
          <a:p>
            <a:r>
              <a:rPr lang="en-US" dirty="0" smtClean="0"/>
              <a:t>Contact information on MASFAA website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521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Aid Toolkit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Financialaidtoolkit.ed.gov</a:t>
            </a:r>
          </a:p>
          <a:p>
            <a:r>
              <a:rPr lang="en-US" dirty="0" smtClean="0"/>
              <a:t>Provides information and resources to assist with outreach and counseling students about financial aid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752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resources are you using/do find the most helpful?</a:t>
            </a:r>
          </a:p>
          <a:p>
            <a:r>
              <a:rPr lang="en-US" dirty="0" smtClean="0"/>
              <a:t>Are there any resources that we should stay away from/you’ve had a negative experience with?</a:t>
            </a:r>
          </a:p>
          <a:p>
            <a:r>
              <a:rPr lang="en-US" dirty="0" smtClean="0"/>
              <a:t>What are your strategies for interpreting new/difficult gray-area regulations?</a:t>
            </a:r>
          </a:p>
          <a:p>
            <a:r>
              <a:rPr lang="en-US" dirty="0" smtClean="0"/>
              <a:t> Are there any resources/information MASFAA could compile to assist you with staying up-to-date?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21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57</TotalTime>
  <Words>319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NewsPrint</vt:lpstr>
      <vt:lpstr>The Financial Aid Professional’s Toolkit</vt:lpstr>
      <vt:lpstr>Overview</vt:lpstr>
      <vt:lpstr>IFAP</vt:lpstr>
      <vt:lpstr>NASFAA</vt:lpstr>
      <vt:lpstr>Higher Ed News</vt:lpstr>
      <vt:lpstr>Mailing Lists/Listservs</vt:lpstr>
      <vt:lpstr>Department of Education Federal Trainers</vt:lpstr>
      <vt:lpstr>Financial Aid Toolkit</vt:lpstr>
      <vt:lpstr>Discussion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Financial Aid Professional’s Toolkit</dc:title>
  <dc:creator>newfie912</dc:creator>
  <cp:lastModifiedBy>Jessica Hickernell</cp:lastModifiedBy>
  <cp:revision>6</cp:revision>
  <dcterms:created xsi:type="dcterms:W3CDTF">2015-10-29T04:54:37Z</dcterms:created>
  <dcterms:modified xsi:type="dcterms:W3CDTF">2015-12-07T15:12:49Z</dcterms:modified>
</cp:coreProperties>
</file>